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
      <p:font typeface="Maven Pro SemiBold"/>
      <p:regular r:id="rId27"/>
      <p:bold r:id="rId28"/>
    </p:embeddedFont>
    <p:embeddedFont>
      <p:font typeface="Lato"/>
      <p:regular r:id="rId29"/>
      <p:bold r:id="rId30"/>
      <p:italic r:id="rId31"/>
      <p:boldItalic r:id="rId32"/>
    </p:embeddedFont>
    <p:embeddedFont>
      <p:font typeface="Press Start 2P"/>
      <p:regular r:id="rId33"/>
    </p:embeddedFont>
    <p:embeddedFont>
      <p:font typeface="Fira Sans Condensed Medium"/>
      <p:regular r:id="rId34"/>
      <p:bold r:id="rId35"/>
      <p:italic r:id="rId36"/>
      <p:boldItalic r:id="rId37"/>
    </p:embeddedFont>
    <p:embeddedFont>
      <p:font typeface="Maven Pro"/>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avenProSemiBold-bold.fntdata"/><Relationship Id="rId27" Type="http://schemas.openxmlformats.org/officeDocument/2006/relationships/font" Target="fonts/MavenProSemiBol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33" Type="http://schemas.openxmlformats.org/officeDocument/2006/relationships/font" Target="fonts/PressStart2P-regular.fntdata"/><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35" Type="http://schemas.openxmlformats.org/officeDocument/2006/relationships/font" Target="fonts/FiraSansCondensedMedium-bold.fntdata"/><Relationship Id="rId12" Type="http://schemas.openxmlformats.org/officeDocument/2006/relationships/slide" Target="slides/slide8.xml"/><Relationship Id="rId34" Type="http://schemas.openxmlformats.org/officeDocument/2006/relationships/font" Target="fonts/FiraSansCondensedMedium-regular.fntdata"/><Relationship Id="rId15" Type="http://schemas.openxmlformats.org/officeDocument/2006/relationships/slide" Target="slides/slide11.xml"/><Relationship Id="rId37" Type="http://schemas.openxmlformats.org/officeDocument/2006/relationships/font" Target="fonts/FiraSansCondensedMedium-boldItalic.fntdata"/><Relationship Id="rId14" Type="http://schemas.openxmlformats.org/officeDocument/2006/relationships/slide" Target="slides/slide10.xml"/><Relationship Id="rId36" Type="http://schemas.openxmlformats.org/officeDocument/2006/relationships/font" Target="fonts/FiraSansCondensedMedium-italic.fntdata"/><Relationship Id="rId17" Type="http://schemas.openxmlformats.org/officeDocument/2006/relationships/slide" Target="slides/slide13.xml"/><Relationship Id="rId39" Type="http://schemas.openxmlformats.org/officeDocument/2006/relationships/font" Target="fonts/MavenPro-bold.fntdata"/><Relationship Id="rId16" Type="http://schemas.openxmlformats.org/officeDocument/2006/relationships/slide" Target="slides/slide12.xml"/><Relationship Id="rId38" Type="http://schemas.openxmlformats.org/officeDocument/2006/relationships/font" Target="fonts/MavenPr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ace710277d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ace710277d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ace710277d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ace710277d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ad10344254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ad10344254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c08db1e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c08db1e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6f1ba423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6f1ba423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c08d8b964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c08d8b964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6ed1d3ee59_0_10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6ed1d3ee59_0_10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c08d8b964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c08d8b964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ad10344254_0_17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ad10344254_0_17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d94538a3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d94538a3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6ed1d3ee59_0_10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6ed1d3ee59_0_10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d10344254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d10344254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ad10344254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ad10344254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ad10344254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ad10344254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c08db1e0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c08db1e0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bc0ffd9c3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bc0ffd9c3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6f1bce38b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6f1bce38b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6f1bce38b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6f1bce38b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2"/>
            </a:gs>
            <a:gs pos="24000">
              <a:schemeClr val="dk2"/>
            </a:gs>
            <a:gs pos="56000">
              <a:schemeClr val="dk2"/>
            </a:gs>
            <a:gs pos="100000">
              <a:srgbClr val="141C21"/>
            </a:gs>
          </a:gsLst>
          <a:lin ang="5400012" scaled="0"/>
        </a:gradFill>
      </p:bgPr>
    </p:bg>
    <p:spTree>
      <p:nvGrpSpPr>
        <p:cNvPr id="8" name="Shape 8"/>
        <p:cNvGrpSpPr/>
        <p:nvPr/>
      </p:nvGrpSpPr>
      <p:grpSpPr>
        <a:xfrm>
          <a:off x="0" y="0"/>
          <a:ext cx="0" cy="0"/>
          <a:chOff x="0" y="0"/>
          <a:chExt cx="0" cy="0"/>
        </a:xfrm>
      </p:grpSpPr>
      <p:sp>
        <p:nvSpPr>
          <p:cNvPr id="9" name="Google Shape;9;p2"/>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948617"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486970" y="423924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1" y="1784888"/>
            <a:ext cx="295369" cy="302004"/>
          </a:xfrm>
          <a:custGeom>
            <a:rect b="b" l="l" r="r" t="t"/>
            <a:pathLst>
              <a:path extrusionOk="0" h="10579" w="9515">
                <a:moveTo>
                  <a:pt x="1" y="1"/>
                </a:moveTo>
                <a:lnTo>
                  <a:pt x="1" y="10579"/>
                </a:lnTo>
                <a:lnTo>
                  <a:pt x="9515" y="10579"/>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846852" y="2432085"/>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846837" y="1829248"/>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074526" y="3637928"/>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68933" y="3638751"/>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258967" y="303510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txBox="1"/>
          <p:nvPr>
            <p:ph type="ctrTitle"/>
          </p:nvPr>
        </p:nvSpPr>
        <p:spPr>
          <a:xfrm>
            <a:off x="1841100" y="2279225"/>
            <a:ext cx="5461800" cy="94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55" name="Google Shape;55;p2"/>
          <p:cNvSpPr txBox="1"/>
          <p:nvPr>
            <p:ph idx="1" type="subTitle"/>
          </p:nvPr>
        </p:nvSpPr>
        <p:spPr>
          <a:xfrm>
            <a:off x="2358950" y="3281500"/>
            <a:ext cx="4283100" cy="525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 name="Google Shape;56;p2"/>
          <p:cNvSpPr txBox="1"/>
          <p:nvPr>
            <p:ph idx="2" type="ctrTitle"/>
          </p:nvPr>
        </p:nvSpPr>
        <p:spPr>
          <a:xfrm>
            <a:off x="713100" y="1323175"/>
            <a:ext cx="7717800" cy="7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4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274" name="Shape 274"/>
        <p:cNvGrpSpPr/>
        <p:nvPr/>
      </p:nvGrpSpPr>
      <p:grpSpPr>
        <a:xfrm>
          <a:off x="0" y="0"/>
          <a:ext cx="0" cy="0"/>
          <a:chOff x="0" y="0"/>
          <a:chExt cx="0" cy="0"/>
        </a:xfrm>
      </p:grpSpPr>
      <p:sp>
        <p:nvSpPr>
          <p:cNvPr id="275" name="Google Shape;275;p11"/>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4717794"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5897247" y="363702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flipH="1" rot="10800000">
            <a:off x="2358952" y="1912"/>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flipH="1" rot="10800000">
            <a:off x="2948667" y="1912"/>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flipH="1" rot="10800000">
            <a:off x="589730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flipH="1" rot="10800000">
            <a:off x="1769205"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flipH="1" rot="10800000">
            <a:off x="3538382"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flipH="1" rot="10800000">
            <a:off x="530755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flipH="1" rot="10800000">
            <a:off x="707673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flipH="1" rot="10800000">
            <a:off x="3538395" y="3609"/>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flipH="1" rot="10800000">
            <a:off x="4128580" y="36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flipH="1" rot="10800000">
            <a:off x="4717857" y="3609"/>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flipH="1" rot="10800000">
            <a:off x="5308050" y="3622"/>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flipH="1" rot="10800000">
            <a:off x="648701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flipH="1" rot="10800000">
            <a:off x="4128102" y="604044"/>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txBox="1"/>
          <p:nvPr>
            <p:ph hasCustomPrompt="1" type="title"/>
          </p:nvPr>
        </p:nvSpPr>
        <p:spPr>
          <a:xfrm>
            <a:off x="484325" y="1949750"/>
            <a:ext cx="7953900" cy="1079100"/>
          </a:xfrm>
          <a:prstGeom prst="rect">
            <a:avLst/>
          </a:prstGeom>
        </p:spPr>
        <p:txBody>
          <a:bodyPr anchorCtr="0" anchor="ctr" bIns="91425" lIns="91425" spcFirstLastPara="1" rIns="91425" wrap="square" tIns="91425">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p:nvPr>
            <p:ph idx="1" type="subTitle"/>
          </p:nvPr>
        </p:nvSpPr>
        <p:spPr>
          <a:xfrm>
            <a:off x="484318" y="2952600"/>
            <a:ext cx="79539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9"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_1_1">
    <p:spTree>
      <p:nvGrpSpPr>
        <p:cNvPr id="340" name="Shape 340"/>
        <p:cNvGrpSpPr/>
        <p:nvPr/>
      </p:nvGrpSpPr>
      <p:grpSpPr>
        <a:xfrm>
          <a:off x="0" y="0"/>
          <a:ext cx="0" cy="0"/>
          <a:chOff x="0" y="0"/>
          <a:chExt cx="0" cy="0"/>
        </a:xfrm>
      </p:grpSpPr>
      <p:sp>
        <p:nvSpPr>
          <p:cNvPr id="341" name="Google Shape;341;p13"/>
          <p:cNvSpPr/>
          <p:nvPr/>
        </p:nvSpPr>
        <p:spPr>
          <a:xfrm flipH="1" rot="10800000">
            <a:off x="0" y="60217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flipH="1" rot="10800000">
            <a:off x="589715" y="602173"/>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flipH="1" rot="10800000">
            <a:off x="1179430" y="602173"/>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flipH="1" rot="10800000">
            <a:off x="886" y="180737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flipH="1" rot="10800000">
            <a:off x="912" y="120519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flipH="1" rot="10800000">
            <a:off x="444" y="-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flipH="1" rot="10800000">
            <a:off x="590206" y="14"/>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flipH="1" rot="10800000">
            <a:off x="1179204" y="1693"/>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flipH="1" rot="10800000">
            <a:off x="1179208" y="1203498"/>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8846692" y="4840676"/>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7666361" y="4237424"/>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8846692" y="363545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8255915" y="363404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7666361" y="4842351"/>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256995" y="4236378"/>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8256073" y="4838699"/>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846724" y="4237634"/>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8848642" y="3033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txBox="1"/>
          <p:nvPr>
            <p:ph idx="1" type="subTitle"/>
          </p:nvPr>
        </p:nvSpPr>
        <p:spPr>
          <a:xfrm>
            <a:off x="1407681" y="4102075"/>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0" name="Google Shape;360;p13"/>
          <p:cNvSpPr txBox="1"/>
          <p:nvPr>
            <p:ph idx="2" type="subTitle"/>
          </p:nvPr>
        </p:nvSpPr>
        <p:spPr>
          <a:xfrm>
            <a:off x="4661319" y="4104337"/>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1" name="Google Shape;361;p13"/>
          <p:cNvSpPr txBox="1"/>
          <p:nvPr>
            <p:ph hasCustomPrompt="1" type="title"/>
          </p:nvPr>
        </p:nvSpPr>
        <p:spPr>
          <a:xfrm>
            <a:off x="1462581"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p:nvPr>
            <p:ph hasCustomPrompt="1" idx="3" type="title"/>
          </p:nvPr>
        </p:nvSpPr>
        <p:spPr>
          <a:xfrm>
            <a:off x="4716219"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p:nvPr>
            <p:ph hasCustomPrompt="1" idx="4" type="title"/>
          </p:nvPr>
        </p:nvSpPr>
        <p:spPr>
          <a:xfrm>
            <a:off x="1462581" y="2996049"/>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p:nvPr>
            <p:ph hasCustomPrompt="1" idx="5" type="title"/>
          </p:nvPr>
        </p:nvSpPr>
        <p:spPr>
          <a:xfrm>
            <a:off x="4716219" y="2998075"/>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p:nvPr>
            <p:ph idx="6" type="subTitle"/>
          </p:nvPr>
        </p:nvSpPr>
        <p:spPr>
          <a:xfrm>
            <a:off x="1781031" y="2015850"/>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6" name="Google Shape;366;p13"/>
          <p:cNvSpPr txBox="1"/>
          <p:nvPr>
            <p:ph idx="7" type="subTitle"/>
          </p:nvPr>
        </p:nvSpPr>
        <p:spPr>
          <a:xfrm>
            <a:off x="5034669" y="2018575"/>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7" name="Google Shape;367;p13"/>
          <p:cNvSpPr txBox="1"/>
          <p:nvPr>
            <p:ph idx="8" type="subTitle"/>
          </p:nvPr>
        </p:nvSpPr>
        <p:spPr>
          <a:xfrm>
            <a:off x="5034669" y="3643025"/>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8" name="Google Shape;368;p13"/>
          <p:cNvSpPr txBox="1"/>
          <p:nvPr>
            <p:ph idx="9" type="subTitle"/>
          </p:nvPr>
        </p:nvSpPr>
        <p:spPr>
          <a:xfrm>
            <a:off x="1407681" y="2479575"/>
            <a:ext cx="30750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9" name="Google Shape;369;p13"/>
          <p:cNvSpPr txBox="1"/>
          <p:nvPr>
            <p:ph idx="13" type="subTitle"/>
          </p:nvPr>
        </p:nvSpPr>
        <p:spPr>
          <a:xfrm>
            <a:off x="4668369" y="2480138"/>
            <a:ext cx="30609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70" name="Google Shape;370;p13"/>
          <p:cNvSpPr txBox="1"/>
          <p:nvPr>
            <p:ph idx="14" type="subTitle"/>
          </p:nvPr>
        </p:nvSpPr>
        <p:spPr>
          <a:xfrm>
            <a:off x="1781031" y="3640250"/>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71" name="Google Shape;371;p13"/>
          <p:cNvSpPr txBox="1"/>
          <p:nvPr>
            <p:ph idx="15"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3_1">
    <p:spTree>
      <p:nvGrpSpPr>
        <p:cNvPr id="372" name="Shape 372"/>
        <p:cNvGrpSpPr/>
        <p:nvPr/>
      </p:nvGrpSpPr>
      <p:grpSpPr>
        <a:xfrm>
          <a:off x="0" y="0"/>
          <a:ext cx="0" cy="0"/>
          <a:chOff x="0" y="0"/>
          <a:chExt cx="0" cy="0"/>
        </a:xfrm>
      </p:grpSpPr>
      <p:sp>
        <p:nvSpPr>
          <p:cNvPr id="373" name="Google Shape;373;p14"/>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txBox="1"/>
          <p:nvPr>
            <p:ph idx="1" type="subTitle"/>
          </p:nvPr>
        </p:nvSpPr>
        <p:spPr>
          <a:xfrm>
            <a:off x="6187303"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6" name="Google Shape;386;p14"/>
          <p:cNvSpPr txBox="1"/>
          <p:nvPr>
            <p:ph idx="2" type="subTitle"/>
          </p:nvPr>
        </p:nvSpPr>
        <p:spPr>
          <a:xfrm>
            <a:off x="3622500"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7" name="Google Shape;387;p14"/>
          <p:cNvSpPr txBox="1"/>
          <p:nvPr>
            <p:ph idx="3" type="subTitle"/>
          </p:nvPr>
        </p:nvSpPr>
        <p:spPr>
          <a:xfrm>
            <a:off x="1057697"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8" name="Google Shape;388;p14"/>
          <p:cNvSpPr txBox="1"/>
          <p:nvPr>
            <p:ph idx="4" type="subTitle"/>
          </p:nvPr>
        </p:nvSpPr>
        <p:spPr>
          <a:xfrm>
            <a:off x="1057697" y="294980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89" name="Google Shape;389;p14"/>
          <p:cNvSpPr txBox="1"/>
          <p:nvPr>
            <p:ph idx="5" type="subTitle"/>
          </p:nvPr>
        </p:nvSpPr>
        <p:spPr>
          <a:xfrm>
            <a:off x="3622500"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0" name="Google Shape;390;p14"/>
          <p:cNvSpPr txBox="1"/>
          <p:nvPr>
            <p:ph idx="6" type="subTitle"/>
          </p:nvPr>
        </p:nvSpPr>
        <p:spPr>
          <a:xfrm>
            <a:off x="6187303"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1" name="Google Shape;391;p14"/>
          <p:cNvSpPr/>
          <p:nvPr/>
        </p:nvSpPr>
        <p:spPr>
          <a:xfrm flipH="1" rot="10800000">
            <a:off x="8847312" y="12064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flipH="1" rot="10800000">
            <a:off x="589737" y="1207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_1">
    <p:spTree>
      <p:nvGrpSpPr>
        <p:cNvPr id="394"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rot="10800000">
            <a:off x="7079400"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rot="10800000">
            <a:off x="177186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rot="10800000">
            <a:off x="8848577"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rot="10800000">
            <a:off x="591538"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rot="10800000">
            <a:off x="1183247"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rot="10800000">
            <a:off x="1781"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rot="10800000">
            <a:off x="8258906" y="1809294"/>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rot="10800000">
            <a:off x="2361591"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txBox="1"/>
          <p:nvPr>
            <p:ph idx="1" type="subTitle"/>
          </p:nvPr>
        </p:nvSpPr>
        <p:spPr>
          <a:xfrm>
            <a:off x="2746782"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0" name="Google Shape;420;p15"/>
          <p:cNvSpPr txBox="1"/>
          <p:nvPr>
            <p:ph idx="2" type="subTitle"/>
          </p:nvPr>
        </p:nvSpPr>
        <p:spPr>
          <a:xfrm>
            <a:off x="769750"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1" name="Google Shape;421;p15"/>
          <p:cNvSpPr txBox="1"/>
          <p:nvPr>
            <p:ph idx="3" type="subTitle"/>
          </p:nvPr>
        </p:nvSpPr>
        <p:spPr>
          <a:xfrm>
            <a:off x="4723813"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2" name="Google Shape;422;p15"/>
          <p:cNvSpPr txBox="1"/>
          <p:nvPr>
            <p:ph idx="4" type="subTitle"/>
          </p:nvPr>
        </p:nvSpPr>
        <p:spPr>
          <a:xfrm>
            <a:off x="6700845" y="3017575"/>
            <a:ext cx="1673400" cy="350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500">
                <a:solidFill>
                  <a:schemeClr val="dk1"/>
                </a:solidFill>
                <a:latin typeface="Press Start 2P"/>
                <a:ea typeface="Press Start 2P"/>
                <a:cs typeface="Press Start 2P"/>
                <a:sym typeface="Press Start 2P"/>
              </a:defRPr>
            </a:lvl1pPr>
            <a:lvl2pPr lvl="1" rtl="0" algn="ctr">
              <a:spcBef>
                <a:spcPts val="0"/>
              </a:spcBef>
              <a:spcAft>
                <a:spcPts val="0"/>
              </a:spcAft>
              <a:buNone/>
              <a:defRPr sz="1500">
                <a:solidFill>
                  <a:schemeClr val="dk1"/>
                </a:solidFill>
                <a:latin typeface="Press Start 2P"/>
                <a:ea typeface="Press Start 2P"/>
                <a:cs typeface="Press Start 2P"/>
                <a:sym typeface="Press Start 2P"/>
              </a:defRPr>
            </a:lvl2pPr>
            <a:lvl3pPr lvl="2" rtl="0" algn="ctr">
              <a:spcBef>
                <a:spcPts val="0"/>
              </a:spcBef>
              <a:spcAft>
                <a:spcPts val="0"/>
              </a:spcAft>
              <a:buNone/>
              <a:defRPr sz="1500">
                <a:solidFill>
                  <a:schemeClr val="dk1"/>
                </a:solidFill>
                <a:latin typeface="Press Start 2P"/>
                <a:ea typeface="Press Start 2P"/>
                <a:cs typeface="Press Start 2P"/>
                <a:sym typeface="Press Start 2P"/>
              </a:defRPr>
            </a:lvl3pPr>
            <a:lvl4pPr lvl="3" rtl="0" algn="ctr">
              <a:spcBef>
                <a:spcPts val="0"/>
              </a:spcBef>
              <a:spcAft>
                <a:spcPts val="0"/>
              </a:spcAft>
              <a:buNone/>
              <a:defRPr sz="1500">
                <a:solidFill>
                  <a:schemeClr val="dk1"/>
                </a:solidFill>
                <a:latin typeface="Press Start 2P"/>
                <a:ea typeface="Press Start 2P"/>
                <a:cs typeface="Press Start 2P"/>
                <a:sym typeface="Press Start 2P"/>
              </a:defRPr>
            </a:lvl4pPr>
            <a:lvl5pPr lvl="4" rtl="0" algn="ctr">
              <a:spcBef>
                <a:spcPts val="0"/>
              </a:spcBef>
              <a:spcAft>
                <a:spcPts val="0"/>
              </a:spcAft>
              <a:buNone/>
              <a:defRPr sz="1500">
                <a:solidFill>
                  <a:schemeClr val="dk1"/>
                </a:solidFill>
                <a:latin typeface="Press Start 2P"/>
                <a:ea typeface="Press Start 2P"/>
                <a:cs typeface="Press Start 2P"/>
                <a:sym typeface="Press Start 2P"/>
              </a:defRPr>
            </a:lvl5pPr>
            <a:lvl6pPr lvl="5" rtl="0" algn="ctr">
              <a:spcBef>
                <a:spcPts val="0"/>
              </a:spcBef>
              <a:spcAft>
                <a:spcPts val="0"/>
              </a:spcAft>
              <a:buNone/>
              <a:defRPr sz="1500">
                <a:solidFill>
                  <a:schemeClr val="dk1"/>
                </a:solidFill>
                <a:latin typeface="Press Start 2P"/>
                <a:ea typeface="Press Start 2P"/>
                <a:cs typeface="Press Start 2P"/>
                <a:sym typeface="Press Start 2P"/>
              </a:defRPr>
            </a:lvl6pPr>
            <a:lvl7pPr lvl="6" rtl="0" algn="ctr">
              <a:spcBef>
                <a:spcPts val="0"/>
              </a:spcBef>
              <a:spcAft>
                <a:spcPts val="0"/>
              </a:spcAft>
              <a:buNone/>
              <a:defRPr sz="1500">
                <a:solidFill>
                  <a:schemeClr val="dk1"/>
                </a:solidFill>
                <a:latin typeface="Press Start 2P"/>
                <a:ea typeface="Press Start 2P"/>
                <a:cs typeface="Press Start 2P"/>
                <a:sym typeface="Press Start 2P"/>
              </a:defRPr>
            </a:lvl7pPr>
            <a:lvl8pPr lvl="7" rtl="0" algn="ctr">
              <a:spcBef>
                <a:spcPts val="0"/>
              </a:spcBef>
              <a:spcAft>
                <a:spcPts val="0"/>
              </a:spcAft>
              <a:buNone/>
              <a:defRPr sz="1500">
                <a:solidFill>
                  <a:schemeClr val="dk1"/>
                </a:solidFill>
                <a:latin typeface="Press Start 2P"/>
                <a:ea typeface="Press Start 2P"/>
                <a:cs typeface="Press Start 2P"/>
                <a:sym typeface="Press Start 2P"/>
              </a:defRPr>
            </a:lvl8pPr>
            <a:lvl9pPr lvl="8" rtl="0" algn="ctr">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3" name="Google Shape;423;p15"/>
          <p:cNvSpPr txBox="1"/>
          <p:nvPr>
            <p:ph idx="5" type="subTitle"/>
          </p:nvPr>
        </p:nvSpPr>
        <p:spPr>
          <a:xfrm>
            <a:off x="769762"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4" name="Google Shape;424;p15"/>
          <p:cNvSpPr txBox="1"/>
          <p:nvPr>
            <p:ph idx="6" type="subTitle"/>
          </p:nvPr>
        </p:nvSpPr>
        <p:spPr>
          <a:xfrm>
            <a:off x="2746787"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5" name="Google Shape;425;p15"/>
          <p:cNvSpPr txBox="1"/>
          <p:nvPr>
            <p:ph idx="7" type="subTitle"/>
          </p:nvPr>
        </p:nvSpPr>
        <p:spPr>
          <a:xfrm>
            <a:off x="6700838"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6" name="Google Shape;426;p15"/>
          <p:cNvSpPr txBox="1"/>
          <p:nvPr>
            <p:ph idx="8" type="subTitle"/>
          </p:nvPr>
        </p:nvSpPr>
        <p:spPr>
          <a:xfrm>
            <a:off x="4723813"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7" name="Google Shape;427;p1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2_1_1">
    <p:spTree>
      <p:nvGrpSpPr>
        <p:cNvPr id="428" name="Shape 428"/>
        <p:cNvGrpSpPr/>
        <p:nvPr/>
      </p:nvGrpSpPr>
      <p:grpSpPr>
        <a:xfrm>
          <a:off x="0" y="0"/>
          <a:ext cx="0" cy="0"/>
          <a:chOff x="0" y="0"/>
          <a:chExt cx="0" cy="0"/>
        </a:xfrm>
      </p:grpSpPr>
      <p:sp>
        <p:nvSpPr>
          <p:cNvPr id="429" name="Google Shape;429;p16"/>
          <p:cNvSpPr txBox="1"/>
          <p:nvPr>
            <p:ph idx="1" type="subTitle"/>
          </p:nvPr>
        </p:nvSpPr>
        <p:spPr>
          <a:xfrm>
            <a:off x="1900403" y="1421044"/>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0" name="Google Shape;430;p16"/>
          <p:cNvSpPr txBox="1"/>
          <p:nvPr>
            <p:ph idx="2" type="subTitle"/>
          </p:nvPr>
        </p:nvSpPr>
        <p:spPr>
          <a:xfrm>
            <a:off x="1994903" y="2886851"/>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1" name="Google Shape;431;p16"/>
          <p:cNvSpPr txBox="1"/>
          <p:nvPr>
            <p:ph idx="3" type="subTitle"/>
          </p:nvPr>
        </p:nvSpPr>
        <p:spPr>
          <a:xfrm>
            <a:off x="5127397" y="2886851"/>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2" name="Google Shape;432;p16"/>
          <p:cNvSpPr txBox="1"/>
          <p:nvPr>
            <p:ph idx="4" type="subTitle"/>
          </p:nvPr>
        </p:nvSpPr>
        <p:spPr>
          <a:xfrm>
            <a:off x="5099197" y="1421044"/>
            <a:ext cx="21444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3" name="Google Shape;433;p16"/>
          <p:cNvSpPr txBox="1"/>
          <p:nvPr>
            <p:ph idx="5" type="subTitle"/>
          </p:nvPr>
        </p:nvSpPr>
        <p:spPr>
          <a:xfrm>
            <a:off x="1900403"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4" name="Google Shape;434;p16"/>
          <p:cNvSpPr txBox="1"/>
          <p:nvPr>
            <p:ph idx="6" type="subTitle"/>
          </p:nvPr>
        </p:nvSpPr>
        <p:spPr>
          <a:xfrm>
            <a:off x="1900403"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5" name="Google Shape;435;p16"/>
          <p:cNvSpPr txBox="1"/>
          <p:nvPr>
            <p:ph idx="7" type="subTitle"/>
          </p:nvPr>
        </p:nvSpPr>
        <p:spPr>
          <a:xfrm>
            <a:off x="5127397"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6" name="Google Shape;436;p16"/>
          <p:cNvSpPr txBox="1"/>
          <p:nvPr>
            <p:ph idx="8" type="subTitle"/>
          </p:nvPr>
        </p:nvSpPr>
        <p:spPr>
          <a:xfrm>
            <a:off x="5127397"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7" name="Google Shape;437;p16"/>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TITLE_ONLY_1_1">
    <p:bg>
      <p:bgPr>
        <a:gradFill>
          <a:gsLst>
            <a:gs pos="0">
              <a:schemeClr val="dk2"/>
            </a:gs>
            <a:gs pos="24000">
              <a:schemeClr val="dk2"/>
            </a:gs>
            <a:gs pos="56000">
              <a:schemeClr val="dk2"/>
            </a:gs>
            <a:gs pos="100000">
              <a:srgbClr val="141C21"/>
            </a:gs>
          </a:gsLst>
          <a:lin ang="5400700" scaled="0"/>
        </a:gradFill>
      </p:bgPr>
    </p:bg>
    <p:spTree>
      <p:nvGrpSpPr>
        <p:cNvPr id="457" name="Shape 457"/>
        <p:cNvGrpSpPr/>
        <p:nvPr/>
      </p:nvGrpSpPr>
      <p:grpSpPr>
        <a:xfrm>
          <a:off x="0" y="0"/>
          <a:ext cx="0" cy="0"/>
          <a:chOff x="0" y="0"/>
          <a:chExt cx="0" cy="0"/>
        </a:xfrm>
      </p:grpSpPr>
      <p:sp>
        <p:nvSpPr>
          <p:cNvPr id="458" name="Google Shape;458;p17"/>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flipH="1" rot="10800000">
            <a:off x="34"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flipH="1" rot="10800000">
            <a:off x="884780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txBox="1"/>
          <p:nvPr>
            <p:ph type="title"/>
          </p:nvPr>
        </p:nvSpPr>
        <p:spPr>
          <a:xfrm>
            <a:off x="2102668"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6" name="Google Shape;476;p17"/>
          <p:cNvSpPr txBox="1"/>
          <p:nvPr>
            <p:ph idx="1" type="subTitle"/>
          </p:nvPr>
        </p:nvSpPr>
        <p:spPr>
          <a:xfrm>
            <a:off x="2102668"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7" name="Google Shape;477;p17"/>
          <p:cNvSpPr txBox="1"/>
          <p:nvPr>
            <p:ph idx="2" type="title"/>
          </p:nvPr>
        </p:nvSpPr>
        <p:spPr>
          <a:xfrm>
            <a:off x="2102668"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8" name="Google Shape;478;p17"/>
          <p:cNvSpPr txBox="1"/>
          <p:nvPr>
            <p:ph idx="3" type="subTitle"/>
          </p:nvPr>
        </p:nvSpPr>
        <p:spPr>
          <a:xfrm>
            <a:off x="2102668"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9" name="Google Shape;479;p17"/>
          <p:cNvSpPr txBox="1"/>
          <p:nvPr>
            <p:ph idx="4" type="title"/>
          </p:nvPr>
        </p:nvSpPr>
        <p:spPr>
          <a:xfrm>
            <a:off x="5809669"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0" name="Google Shape;480;p17"/>
          <p:cNvSpPr txBox="1"/>
          <p:nvPr>
            <p:ph idx="5" type="subTitle"/>
          </p:nvPr>
        </p:nvSpPr>
        <p:spPr>
          <a:xfrm>
            <a:off x="5809671"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1" name="Google Shape;481;p17"/>
          <p:cNvSpPr txBox="1"/>
          <p:nvPr>
            <p:ph idx="6" type="title"/>
          </p:nvPr>
        </p:nvSpPr>
        <p:spPr>
          <a:xfrm>
            <a:off x="5809669"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2" name="Google Shape;482;p17"/>
          <p:cNvSpPr txBox="1"/>
          <p:nvPr>
            <p:ph idx="7" type="subTitle"/>
          </p:nvPr>
        </p:nvSpPr>
        <p:spPr>
          <a:xfrm>
            <a:off x="5809671"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3" name="Google Shape;483;p17"/>
          <p:cNvSpPr txBox="1"/>
          <p:nvPr>
            <p:ph idx="8"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2_1_1">
    <p:bg>
      <p:bgPr>
        <a:gradFill>
          <a:gsLst>
            <a:gs pos="0">
              <a:schemeClr val="dk2"/>
            </a:gs>
            <a:gs pos="24000">
              <a:schemeClr val="dk2"/>
            </a:gs>
            <a:gs pos="56000">
              <a:schemeClr val="dk2"/>
            </a:gs>
            <a:gs pos="100000">
              <a:srgbClr val="141C21"/>
            </a:gs>
          </a:gsLst>
          <a:lin ang="5400700" scaled="0"/>
        </a:gradFill>
      </p:bgPr>
    </p:bg>
    <p:spTree>
      <p:nvGrpSpPr>
        <p:cNvPr id="484"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rot="-5400000">
            <a:off x="5173226" y="425065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rot="-5400000">
            <a:off x="1868926" y="483961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rot="-5400000">
            <a:off x="5173222" y="4840802"/>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rot="-5400000">
            <a:off x="2469828" y="4840020"/>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rot="-5400000">
            <a:off x="2470296" y="4250316"/>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rot="-5400000">
            <a:off x="1868979" y="424989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rot="-5400000">
            <a:off x="1268014" y="4841643"/>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rot="-5400000">
            <a:off x="6378814" y="4840790"/>
            <a:ext cx="295369" cy="301119"/>
          </a:xfrm>
          <a:custGeom>
            <a:rect b="b" l="l" r="r" t="t"/>
            <a:pathLst>
              <a:path extrusionOk="0" h="10548" w="9515">
                <a:moveTo>
                  <a:pt x="0" y="0"/>
                </a:moveTo>
                <a:lnTo>
                  <a:pt x="0" y="10547"/>
                </a:lnTo>
                <a:lnTo>
                  <a:pt x="9514" y="10547"/>
                </a:lnTo>
                <a:lnTo>
                  <a:pt x="951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rot="-5400000">
            <a:off x="6378814"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rot="-5400000">
            <a:off x="3072803" y="4840007"/>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rot="-5400000">
            <a:off x="6981789" y="4840790"/>
            <a:ext cx="295369" cy="301119"/>
          </a:xfrm>
          <a:custGeom>
            <a:rect b="b" l="l" r="r" t="t"/>
            <a:pathLst>
              <a:path extrusionOk="0" h="10548" w="9515">
                <a:moveTo>
                  <a:pt x="0" y="0"/>
                </a:moveTo>
                <a:lnTo>
                  <a:pt x="0" y="10547"/>
                </a:lnTo>
                <a:lnTo>
                  <a:pt x="9514" y="10547"/>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rot="-5400000">
            <a:off x="6981789"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rot="-5400000">
            <a:off x="3675778" y="4840007"/>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rot="-5400000">
            <a:off x="7584764"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rot="-5400000">
            <a:off x="3070721" y="425079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txBox="1"/>
          <p:nvPr>
            <p:ph idx="1" type="subTitle"/>
          </p:nvPr>
        </p:nvSpPr>
        <p:spPr>
          <a:xfrm>
            <a:off x="5081356"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2" name="Google Shape;502;p18"/>
          <p:cNvSpPr txBox="1"/>
          <p:nvPr>
            <p:ph idx="2" type="subTitle"/>
          </p:nvPr>
        </p:nvSpPr>
        <p:spPr>
          <a:xfrm>
            <a:off x="1278644"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3" name="Google Shape;503;p18"/>
          <p:cNvSpPr txBox="1"/>
          <p:nvPr>
            <p:ph type="ctrTitle"/>
          </p:nvPr>
        </p:nvSpPr>
        <p:spPr>
          <a:xfrm>
            <a:off x="1180994" y="3616625"/>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4" name="Google Shape;504;p18"/>
          <p:cNvSpPr txBox="1"/>
          <p:nvPr>
            <p:ph idx="3" type="ctrTitle"/>
          </p:nvPr>
        </p:nvSpPr>
        <p:spPr>
          <a:xfrm>
            <a:off x="4983706" y="3616842"/>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5" name="Google Shape;505;p18"/>
          <p:cNvSpPr txBox="1"/>
          <p:nvPr>
            <p:ph idx="4"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ONE_COLUMN_TEXT_1_1_2">
    <p:spTree>
      <p:nvGrpSpPr>
        <p:cNvPr id="506" name="Shape 506"/>
        <p:cNvGrpSpPr/>
        <p:nvPr/>
      </p:nvGrpSpPr>
      <p:grpSpPr>
        <a:xfrm>
          <a:off x="0" y="0"/>
          <a:ext cx="0" cy="0"/>
          <a:chOff x="0" y="0"/>
          <a:chExt cx="0" cy="0"/>
        </a:xfrm>
      </p:grpSpPr>
      <p:sp>
        <p:nvSpPr>
          <p:cNvPr id="507" name="Google Shape;507;p19"/>
          <p:cNvSpPr/>
          <p:nvPr/>
        </p:nvSpPr>
        <p:spPr>
          <a:xfrm flipH="1">
            <a:off x="8848650"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flipH="1">
            <a:off x="8258903"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flipH="1">
            <a:off x="7669188"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flipH="1">
            <a:off x="8848650"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flipH="1">
            <a:off x="8848103"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flipH="1">
            <a:off x="8258846"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flipH="1">
            <a:off x="7669084"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flipH="1">
            <a:off x="8847991"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flipH="1">
            <a:off x="8258733"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flipH="1">
            <a:off x="7668397"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flipH="1">
            <a:off x="8847991"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flipH="1">
            <a:off x="8258733"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flipH="1">
            <a:off x="7668972"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flipH="1">
            <a:off x="590578"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flipH="1">
            <a:off x="863"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flipH="1">
            <a:off x="125"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flipH="1">
            <a:off x="1179778" y="3629344"/>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flipH="1">
            <a:off x="590521"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flipH="1">
            <a:off x="759"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flipH="1">
            <a:off x="1179666"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flipH="1">
            <a:off x="590408"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flipH="1">
            <a:off x="72"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flipH="1">
            <a:off x="1179666"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flipH="1">
            <a:off x="590408"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flipH="1">
            <a:off x="647"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txBox="1"/>
          <p:nvPr>
            <p:ph idx="1" type="subTitle"/>
          </p:nvPr>
        </p:nvSpPr>
        <p:spPr>
          <a:xfrm>
            <a:off x="2636825" y="3379150"/>
            <a:ext cx="3870300" cy="90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3" name="Google Shape;533;p19"/>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ONE_COLUMN_TEXT_1_1_1_1">
    <p:spTree>
      <p:nvGrpSpPr>
        <p:cNvPr id="534"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3"/>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txBox="1"/>
          <p:nvPr>
            <p:ph type="title"/>
          </p:nvPr>
        </p:nvSpPr>
        <p:spPr>
          <a:xfrm>
            <a:off x="1207825" y="3983254"/>
            <a:ext cx="6700500" cy="66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78" name="Google Shape;78;p3"/>
          <p:cNvSpPr txBox="1"/>
          <p:nvPr>
            <p:ph hasCustomPrompt="1" idx="2" type="title"/>
          </p:nvPr>
        </p:nvSpPr>
        <p:spPr>
          <a:xfrm>
            <a:off x="3722450" y="526575"/>
            <a:ext cx="1699200" cy="31908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4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ONE_COLUMN_TEXT_1_1_1_1_1">
    <p:spTree>
      <p:nvGrpSpPr>
        <p:cNvPr id="553" name="Shape 553"/>
        <p:cNvGrpSpPr/>
        <p:nvPr/>
      </p:nvGrpSpPr>
      <p:grpSpPr>
        <a:xfrm>
          <a:off x="0" y="0"/>
          <a:ext cx="0" cy="0"/>
          <a:chOff x="0" y="0"/>
          <a:chExt cx="0" cy="0"/>
        </a:xfrm>
      </p:grpSpPr>
      <p:sp>
        <p:nvSpPr>
          <p:cNvPr id="554" name="Google Shape;554;p21"/>
          <p:cNvSpPr/>
          <p:nvPr/>
        </p:nvSpPr>
        <p:spPr>
          <a:xfrm flipH="1">
            <a:off x="6489629"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flipH="1">
            <a:off x="2951306"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1"/>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1"/>
          <p:cNvSpPr/>
          <p:nvPr/>
        </p:nvSpPr>
        <p:spPr>
          <a:xfrm flipH="1">
            <a:off x="3541462" y="4840551"/>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ONE_COLUMN_TEXT_1_1_1_1_1_1">
    <p:spTree>
      <p:nvGrpSpPr>
        <p:cNvPr id="572" name="Shape 572"/>
        <p:cNvGrpSpPr/>
        <p:nvPr/>
      </p:nvGrpSpPr>
      <p:grpSpPr>
        <a:xfrm>
          <a:off x="0" y="0"/>
          <a:ext cx="0" cy="0"/>
          <a:chOff x="0" y="0"/>
          <a:chExt cx="0" cy="0"/>
        </a:xfrm>
      </p:grpSpPr>
      <p:sp>
        <p:nvSpPr>
          <p:cNvPr id="573" name="Google Shape;573;p22"/>
          <p:cNvSpPr/>
          <p:nvPr/>
        </p:nvSpPr>
        <p:spPr>
          <a:xfrm flipH="1" rot="5400000">
            <a:off x="3815" y="2417251"/>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flipH="1" rot="5400000">
            <a:off x="3815" y="1812214"/>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flipH="1" rot="5400000">
            <a:off x="622100" y="4837006"/>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flipH="1" rot="5400000">
            <a:off x="622084" y="423195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flipH="1" rot="5400000">
            <a:off x="622084" y="362691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flipH="1" rot="5400000">
            <a:off x="622084" y="302188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flipH="1" rot="5400000">
            <a:off x="1240369" y="4837445"/>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flipH="1" rot="5400000">
            <a:off x="1858623" y="4836991"/>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flipH="1" rot="5400000">
            <a:off x="2476878" y="4837445"/>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flipH="1" rot="5400000">
            <a:off x="1859101" y="4231523"/>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flipH="1" rot="5400000">
            <a:off x="1240845" y="4231935"/>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flipH="1" rot="5400000">
            <a:off x="3384" y="483705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flipH="1" rot="5400000">
            <a:off x="4333" y="423241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flipH="1" rot="5400000">
            <a:off x="4335" y="3627346"/>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flipH="1" rot="5400000">
            <a:off x="5578" y="3022537"/>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flipH="1" rot="5400000">
            <a:off x="5570" y="120715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rot="-5400000">
            <a:off x="8837494" y="302190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rot="-5400000">
            <a:off x="8837494" y="120676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rot="-5400000">
            <a:off x="8837494"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rot="-5400000">
            <a:off x="8837490" y="24172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rot="-5400000">
            <a:off x="8837548" y="6017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rot="-5400000">
            <a:off x="8220972" y="120884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rot="-5400000">
            <a:off x="8220549"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rot="-5400000">
            <a:off x="7603603"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rot="-5400000">
            <a:off x="8220973" y="6025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rot="-5400000">
            <a:off x="8837490" y="181222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rot="-5400000">
            <a:off x="8220977" y="181470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rot="-5400000">
            <a:off x="6986678"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rot="-5400000">
            <a:off x="7604399" y="60173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rot="-5400000">
            <a:off x="8220990" y="24205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rot="-5400000">
            <a:off x="7604872" y="120719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1_2_1">
    <p:spTree>
      <p:nvGrpSpPr>
        <p:cNvPr id="605" name="Shape 605"/>
        <p:cNvGrpSpPr/>
        <p:nvPr/>
      </p:nvGrpSpPr>
      <p:grpSpPr>
        <a:xfrm>
          <a:off x="0" y="0"/>
          <a:ext cx="0" cy="0"/>
          <a:chOff x="0" y="0"/>
          <a:chExt cx="0" cy="0"/>
        </a:xfrm>
      </p:grpSpPr>
      <p:sp>
        <p:nvSpPr>
          <p:cNvPr id="606" name="Google Shape;606;p23"/>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607" name="Google Shape;607;p23"/>
          <p:cNvSpPr/>
          <p:nvPr/>
        </p:nvSpPr>
        <p:spPr>
          <a:xfrm rot="5400000">
            <a:off x="7815" y="241727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rot="5400000">
            <a:off x="7815" y="302231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rot="5400000">
            <a:off x="626108" y="-3369"/>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rot="5400000">
            <a:off x="626092" y="601687"/>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3"/>
          <p:cNvSpPr/>
          <p:nvPr/>
        </p:nvSpPr>
        <p:spPr>
          <a:xfrm rot="5400000">
            <a:off x="626092" y="181176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rot="5400000">
            <a:off x="626092" y="362691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rot="5400000">
            <a:off x="626092"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rot="5400000">
            <a:off x="1244385"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rot="5400000">
            <a:off x="7384" y="-3414"/>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rot="5400000">
            <a:off x="8333" y="602074"/>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rot="5400000">
            <a:off x="8335" y="1207176"/>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rot="5400000">
            <a:off x="9578" y="181195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rot="5400000">
            <a:off x="626096" y="241724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rot="5400000">
            <a:off x="9570" y="362735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rot="5400000">
            <a:off x="10077" y="423238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rot="5400000">
            <a:off x="9570" y="4837466"/>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rot="5400000">
            <a:off x="626038" y="4231961"/>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rot="5400000">
            <a:off x="1242624"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rot="-5400000">
            <a:off x="7598616"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rot="-5400000">
            <a:off x="6980372" y="483748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rot="-5400000">
            <a:off x="7596910" y="60212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rot="-5400000">
            <a:off x="8216821" y="1812222"/>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rot="-5400000">
            <a:off x="8217252"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rot="-5400000">
            <a:off x="8217290" y="423242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rot="-5400000">
            <a:off x="8217288" y="3627354"/>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rot="-5400000">
            <a:off x="8215057" y="302254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rot="-5400000">
            <a:off x="8215066" y="1207158"/>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rot="-5400000">
            <a:off x="8215546"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rot="-5400000">
            <a:off x="8215066" y="-2947"/>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rot="5400000">
            <a:off x="1243048"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rot="-5400000">
            <a:off x="8837214" y="2417233"/>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rot="-5400000">
            <a:off x="8837214"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rot="-5400000">
            <a:off x="8837645"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rot="-5400000">
            <a:off x="8837683"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rot="-5400000">
            <a:off x="8837680"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rot="-5400000">
            <a:off x="8835450"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rot="-5400000">
            <a:off x="8835458"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rot="-5400000">
            <a:off x="8835939"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rot="-5400000">
            <a:off x="8835458"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txBox="1"/>
          <p:nvPr>
            <p:ph idx="1" type="subTitle"/>
          </p:nvPr>
        </p:nvSpPr>
        <p:spPr>
          <a:xfrm>
            <a:off x="1948525" y="1499338"/>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7" name="Google Shape;647;p23"/>
          <p:cNvSpPr txBox="1"/>
          <p:nvPr>
            <p:ph idx="2" type="subTitle"/>
          </p:nvPr>
        </p:nvSpPr>
        <p:spPr>
          <a:xfrm>
            <a:off x="1948525" y="2602982"/>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8" name="Google Shape;648;p23"/>
          <p:cNvSpPr txBox="1"/>
          <p:nvPr>
            <p:ph idx="3" type="subTitle"/>
          </p:nvPr>
        </p:nvSpPr>
        <p:spPr>
          <a:xfrm>
            <a:off x="1948525" y="3706626"/>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9" name="Google Shape;649;p23"/>
          <p:cNvSpPr txBox="1"/>
          <p:nvPr>
            <p:ph idx="4" type="subTitle"/>
          </p:nvPr>
        </p:nvSpPr>
        <p:spPr>
          <a:xfrm>
            <a:off x="5142475" y="1353538"/>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0" name="Google Shape;650;p23"/>
          <p:cNvSpPr txBox="1"/>
          <p:nvPr>
            <p:ph idx="5" type="subTitle"/>
          </p:nvPr>
        </p:nvSpPr>
        <p:spPr>
          <a:xfrm>
            <a:off x="5142475" y="2483644"/>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1" name="Google Shape;651;p23"/>
          <p:cNvSpPr txBox="1"/>
          <p:nvPr>
            <p:ph idx="6" type="subTitle"/>
          </p:nvPr>
        </p:nvSpPr>
        <p:spPr>
          <a:xfrm>
            <a:off x="5142475" y="3613750"/>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2_1_1">
    <p:spTree>
      <p:nvGrpSpPr>
        <p:cNvPr id="652"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txBox="1"/>
          <p:nvPr>
            <p:ph idx="1" type="subTitle"/>
          </p:nvPr>
        </p:nvSpPr>
        <p:spPr>
          <a:xfrm>
            <a:off x="1113412"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1" name="Google Shape;671;p24"/>
          <p:cNvSpPr txBox="1"/>
          <p:nvPr>
            <p:ph idx="2" type="subTitle"/>
          </p:nvPr>
        </p:nvSpPr>
        <p:spPr>
          <a:xfrm>
            <a:off x="3621241"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2" name="Google Shape;672;p24"/>
          <p:cNvSpPr txBox="1"/>
          <p:nvPr>
            <p:ph idx="3" type="subTitle"/>
          </p:nvPr>
        </p:nvSpPr>
        <p:spPr>
          <a:xfrm>
            <a:off x="6130163"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3" name="Google Shape;673;p24"/>
          <p:cNvSpPr txBox="1"/>
          <p:nvPr>
            <p:ph idx="4" type="subTitle"/>
          </p:nvPr>
        </p:nvSpPr>
        <p:spPr>
          <a:xfrm>
            <a:off x="1113412"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4" name="Google Shape;674;p24"/>
          <p:cNvSpPr txBox="1"/>
          <p:nvPr>
            <p:ph idx="5" type="subTitle"/>
          </p:nvPr>
        </p:nvSpPr>
        <p:spPr>
          <a:xfrm>
            <a:off x="3621241"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5" name="Google Shape;675;p24"/>
          <p:cNvSpPr txBox="1"/>
          <p:nvPr>
            <p:ph idx="6" type="subTitle"/>
          </p:nvPr>
        </p:nvSpPr>
        <p:spPr>
          <a:xfrm>
            <a:off x="6130163"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6" name="Google Shape;676;p24"/>
          <p:cNvSpPr txBox="1"/>
          <p:nvPr>
            <p:ph idx="7" type="subTitle"/>
          </p:nvPr>
        </p:nvSpPr>
        <p:spPr>
          <a:xfrm>
            <a:off x="111341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7" name="Google Shape;677;p24"/>
          <p:cNvSpPr txBox="1"/>
          <p:nvPr>
            <p:ph idx="8" type="subTitle"/>
          </p:nvPr>
        </p:nvSpPr>
        <p:spPr>
          <a:xfrm>
            <a:off x="3621240"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8" name="Google Shape;678;p24"/>
          <p:cNvSpPr txBox="1"/>
          <p:nvPr>
            <p:ph idx="9" type="subTitle"/>
          </p:nvPr>
        </p:nvSpPr>
        <p:spPr>
          <a:xfrm>
            <a:off x="613016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9" name="Google Shape;679;p24"/>
          <p:cNvSpPr txBox="1"/>
          <p:nvPr>
            <p:ph idx="13" type="subTitle"/>
          </p:nvPr>
        </p:nvSpPr>
        <p:spPr>
          <a:xfrm>
            <a:off x="1114837" y="418125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0" name="Google Shape;680;p24"/>
          <p:cNvSpPr txBox="1"/>
          <p:nvPr>
            <p:ph idx="14" type="subTitle"/>
          </p:nvPr>
        </p:nvSpPr>
        <p:spPr>
          <a:xfrm>
            <a:off x="3622666"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1" name="Google Shape;681;p24"/>
          <p:cNvSpPr txBox="1"/>
          <p:nvPr>
            <p:ph idx="15" type="subTitle"/>
          </p:nvPr>
        </p:nvSpPr>
        <p:spPr>
          <a:xfrm>
            <a:off x="6131588"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2" name="Google Shape;682;p2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_1">
    <p:spTree>
      <p:nvGrpSpPr>
        <p:cNvPr id="683"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rot="5400000">
            <a:off x="2480121" y="302232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rot="5400000">
            <a:off x="3098404" y="-3343"/>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rot="5400000">
            <a:off x="3098388" y="601709"/>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rot="5400000">
            <a:off x="3098388" y="1811782"/>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rot="5400000">
            <a:off x="3098388" y="3626924"/>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rot="5400000">
            <a:off x="3098388"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rot="5400000">
            <a:off x="3716671" y="-2904"/>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rot="5400000">
            <a:off x="4335401" y="602110"/>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rot="5400000">
            <a:off x="3717147" y="602577"/>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rot="5400000">
            <a:off x="2479690" y="-3388"/>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rot="5400000">
            <a:off x="2480639" y="60209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rot="5400000">
            <a:off x="2480641" y="1207195"/>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rot="5400000">
            <a:off x="2481884" y="181197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rot="5400000">
            <a:off x="3098392" y="241726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rot="5400000">
            <a:off x="2481876" y="3627362"/>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rot="5400000">
            <a:off x="2482383" y="4232387"/>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rot="5400000">
            <a:off x="2481876" y="483746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rot="5400000">
            <a:off x="3098334" y="423196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rot="5400000">
            <a:off x="3714909" y="18119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rot="5400000">
            <a:off x="3714909" y="362569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rot="5400000">
            <a:off x="1861482" y="2417303"/>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rot="5400000">
            <a:off x="1861482"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rot="5400000">
            <a:off x="1861051"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rot="5400000">
            <a:off x="1862000" y="602109"/>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rot="5400000">
            <a:off x="1862003"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rot="5400000">
            <a:off x="1863246" y="1811988"/>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rot="5400000">
            <a:off x="1863238" y="362737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rot="5400000">
            <a:off x="1863745" y="42324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rot="5400000">
            <a:off x="1863238" y="483748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rot="5400000">
            <a:off x="1242844" y="2417303"/>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rot="5400000">
            <a:off x="1242844"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rot="5400000">
            <a:off x="1242413"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rot="5400000">
            <a:off x="1243362" y="602109"/>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rot="5400000">
            <a:off x="1243365"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rot="5400000">
            <a:off x="1244607" y="1811988"/>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rot="5400000">
            <a:off x="1244599" y="362737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rot="5400000">
            <a:off x="1245106" y="423240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rot="5400000">
            <a:off x="1244599" y="483748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rot="5400000">
            <a:off x="624205" y="2417290"/>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rot="5400000">
            <a:off x="624205"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rot="5400000">
            <a:off x="623774"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rot="5400000">
            <a:off x="624724" y="602096"/>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rot="5400000">
            <a:off x="624726" y="1207195"/>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rot="5400000">
            <a:off x="625969"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rot="5400000">
            <a:off x="625961" y="362736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rot="5400000">
            <a:off x="626468"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rot="5400000">
            <a:off x="625961" y="483746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rot="5400000">
            <a:off x="3715333"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rot="5400000">
            <a:off x="4332279"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rot="5400000">
            <a:off x="3810" y="2417316"/>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rot="5400000">
            <a:off x="3810" y="302235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rot="5400000">
            <a:off x="3379" y="-336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rot="5400000">
            <a:off x="4328" y="60212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rot="5400000">
            <a:off x="4331" y="1207221"/>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rot="5400000">
            <a:off x="5574" y="1812001"/>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rot="5400000">
            <a:off x="5565" y="362738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rot="5400000">
            <a:off x="6072" y="423241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rot="5400000">
            <a:off x="5565" y="483749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rot="5400000">
            <a:off x="4949224" y="483706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txBox="1"/>
          <p:nvPr>
            <p:ph type="title"/>
          </p:nvPr>
        </p:nvSpPr>
        <p:spPr>
          <a:xfrm>
            <a:off x="5022775" y="2487975"/>
            <a:ext cx="3403800" cy="98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5" name="Google Shape;745;p25"/>
          <p:cNvSpPr txBox="1"/>
          <p:nvPr>
            <p:ph hasCustomPrompt="1" idx="2" type="title"/>
          </p:nvPr>
        </p:nvSpPr>
        <p:spPr>
          <a:xfrm>
            <a:off x="5671075" y="1501025"/>
            <a:ext cx="2755500" cy="9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p:nvPr>
            <p:ph idx="1" type="subTitle"/>
          </p:nvPr>
        </p:nvSpPr>
        <p:spPr>
          <a:xfrm>
            <a:off x="5718775" y="3474975"/>
            <a:ext cx="2707800" cy="70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2">
    <p:spTree>
      <p:nvGrpSpPr>
        <p:cNvPr id="747"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rot="-5400000">
            <a:off x="6360817" y="1812222"/>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rot="-5400000">
            <a:off x="5742564"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rot="-5400000">
            <a:off x="5742548" y="423196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rot="-5400000">
            <a:off x="5742548" y="3626925"/>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rot="-5400000">
            <a:off x="5742548" y="302188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rot="-5400000">
            <a:off x="5742548" y="18117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rot="-5400000">
            <a:off x="5742548" y="120674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rot="-5400000">
            <a:off x="5742548"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rot="-5400000">
            <a:off x="512429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rot="-5400000">
            <a:off x="4506040" y="4836999"/>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rot="-5400000">
            <a:off x="3887786" y="4837453"/>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rot="-5400000">
            <a:off x="4506518" y="4231531"/>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rot="-5400000">
            <a:off x="5124774" y="423194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rot="-5400000">
            <a:off x="6361248"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rot="-5400000">
            <a:off x="6361286" y="423242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rot="-5400000">
            <a:off x="6361284" y="3627354"/>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rot="-5400000">
            <a:off x="6359054" y="302254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rot="-5400000">
            <a:off x="5742544" y="2417258"/>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rot="-5400000">
            <a:off x="6359062" y="1207158"/>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rot="-5400000">
            <a:off x="6359542" y="60213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rot="-5400000">
            <a:off x="6359062" y="-294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rot="-5400000">
            <a:off x="5742602" y="60170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rot="-5400000">
            <a:off x="5126024" y="302254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6"/>
          <p:cNvSpPr/>
          <p:nvPr/>
        </p:nvSpPr>
        <p:spPr>
          <a:xfrm rot="-5400000">
            <a:off x="5126024" y="120882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6"/>
          <p:cNvSpPr/>
          <p:nvPr/>
        </p:nvSpPr>
        <p:spPr>
          <a:xfrm rot="-5400000">
            <a:off x="6979458" y="2417246"/>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rot="-5400000">
            <a:off x="697945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rot="-5400000">
            <a:off x="697988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rot="-5400000">
            <a:off x="6979927" y="4232411"/>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rot="-5400000">
            <a:off x="6979924"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rot="-5400000">
            <a:off x="6977694" y="3022532"/>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rot="-5400000">
            <a:off x="6977702" y="120714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rot="-5400000">
            <a:off x="6978183" y="6021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rot="-5400000">
            <a:off x="6977702" y="-296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rot="-5400000">
            <a:off x="7598098" y="2417246"/>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rot="-5400000">
            <a:off x="759809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rot="-5400000">
            <a:off x="759852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rot="-5400000">
            <a:off x="7598568" y="4232411"/>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rot="-5400000">
            <a:off x="7598565"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rot="-5400000">
            <a:off x="7596335" y="3022532"/>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rot="-5400000">
            <a:off x="7596343" y="120714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rot="-5400000">
            <a:off x="7596823" y="60212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rot="-5400000">
            <a:off x="7596343" y="-296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rot="-5400000">
            <a:off x="8216739" y="2417259"/>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rot="-5400000">
            <a:off x="8216739" y="181222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rot="-5400000">
            <a:off x="8217170"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rot="-5400000">
            <a:off x="8217208" y="423242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rot="-5400000">
            <a:off x="8217206" y="3627354"/>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rot="-5400000">
            <a:off x="8214975" y="302254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rot="-5400000">
            <a:off x="8214984" y="120715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rot="-5400000">
            <a:off x="8215464"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rot="-5400000">
            <a:off x="8214984" y="-294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rot="-5400000">
            <a:off x="5125600"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rot="-5400000">
            <a:off x="4508653"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rot="-5400000">
            <a:off x="8837137" y="2417233"/>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rot="-5400000">
            <a:off x="8837137"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rot="-5400000">
            <a:off x="8837568"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rot="-5400000">
            <a:off x="8837606"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rot="-5400000">
            <a:off x="8837603"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rot="-5400000">
            <a:off x="8835373"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rot="-5400000">
            <a:off x="8835381"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rot="-5400000">
            <a:off x="8835861"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rot="-5400000">
            <a:off x="8835381"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txBox="1"/>
          <p:nvPr>
            <p:ph type="title"/>
          </p:nvPr>
        </p:nvSpPr>
        <p:spPr>
          <a:xfrm>
            <a:off x="706225" y="2501750"/>
            <a:ext cx="4168200" cy="987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12" name="Google Shape;812;p26"/>
          <p:cNvSpPr txBox="1"/>
          <p:nvPr>
            <p:ph hasCustomPrompt="1" idx="2" type="title"/>
          </p:nvPr>
        </p:nvSpPr>
        <p:spPr>
          <a:xfrm>
            <a:off x="706225" y="1514800"/>
            <a:ext cx="2755500" cy="9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p:nvPr>
            <p:ph idx="1" type="subTitle"/>
          </p:nvPr>
        </p:nvSpPr>
        <p:spPr>
          <a:xfrm>
            <a:off x="717500" y="3488750"/>
            <a:ext cx="2707800" cy="70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_1">
    <p:bg>
      <p:bgPr>
        <a:gradFill>
          <a:gsLst>
            <a:gs pos="0">
              <a:schemeClr val="dk2"/>
            </a:gs>
            <a:gs pos="24000">
              <a:schemeClr val="dk2"/>
            </a:gs>
            <a:gs pos="56000">
              <a:schemeClr val="dk2"/>
            </a:gs>
            <a:gs pos="100000">
              <a:srgbClr val="141C21"/>
            </a:gs>
          </a:gsLst>
          <a:lin ang="5400700" scaled="0"/>
        </a:gradFill>
      </p:bgPr>
    </p:bg>
    <p:spTree>
      <p:nvGrpSpPr>
        <p:cNvPr id="814" name="Shape 814"/>
        <p:cNvGrpSpPr/>
        <p:nvPr/>
      </p:nvGrpSpPr>
      <p:grpSpPr>
        <a:xfrm>
          <a:off x="0" y="0"/>
          <a:ext cx="0" cy="0"/>
          <a:chOff x="0" y="0"/>
          <a:chExt cx="0" cy="0"/>
        </a:xfrm>
      </p:grpSpPr>
      <p:sp>
        <p:nvSpPr>
          <p:cNvPr id="815" name="Google Shape;815;p2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1768971"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txBox="1"/>
          <p:nvPr>
            <p:ph idx="1" type="subTitle"/>
          </p:nvPr>
        </p:nvSpPr>
        <p:spPr>
          <a:xfrm>
            <a:off x="1059150" y="1276625"/>
            <a:ext cx="7025700" cy="1460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844" name="Google Shape;844;p27"/>
          <p:cNvSpPr txBox="1"/>
          <p:nvPr>
            <p:ph type="title"/>
          </p:nvPr>
        </p:nvSpPr>
        <p:spPr>
          <a:xfrm>
            <a:off x="2332425" y="3034500"/>
            <a:ext cx="5697600" cy="4491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2">
    <p:spTree>
      <p:nvGrpSpPr>
        <p:cNvPr id="845" name="Shape 845"/>
        <p:cNvGrpSpPr/>
        <p:nvPr/>
      </p:nvGrpSpPr>
      <p:grpSpPr>
        <a:xfrm>
          <a:off x="0" y="0"/>
          <a:ext cx="0" cy="0"/>
          <a:chOff x="0" y="0"/>
          <a:chExt cx="0" cy="0"/>
        </a:xfrm>
      </p:grpSpPr>
      <p:sp>
        <p:nvSpPr>
          <p:cNvPr id="846" name="Google Shape;846;p28"/>
          <p:cNvSpPr txBox="1"/>
          <p:nvPr>
            <p:ph type="title"/>
          </p:nvPr>
        </p:nvSpPr>
        <p:spPr>
          <a:xfrm>
            <a:off x="889950" y="1407400"/>
            <a:ext cx="4484700" cy="8052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7" name="Google Shape;847;p28"/>
          <p:cNvSpPr txBox="1"/>
          <p:nvPr>
            <p:ph idx="1" type="subTitle"/>
          </p:nvPr>
        </p:nvSpPr>
        <p:spPr>
          <a:xfrm>
            <a:off x="889950" y="2270875"/>
            <a:ext cx="4045200" cy="22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8" name="Google Shape;848;p28"/>
          <p:cNvSpPr txBox="1"/>
          <p:nvPr>
            <p:ph idx="2" type="body"/>
          </p:nvPr>
        </p:nvSpPr>
        <p:spPr>
          <a:xfrm>
            <a:off x="889950" y="2867650"/>
            <a:ext cx="4360200" cy="1054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400"/>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849" name="Google Shape;849;p28"/>
          <p:cNvSpPr/>
          <p:nvPr/>
        </p:nvSpPr>
        <p:spPr>
          <a:xfrm flipH="1" rot="10800000">
            <a:off x="589725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rot="10800000">
            <a:off x="825701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rot="10800000">
            <a:off x="4717834" y="324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rot="10800000">
            <a:off x="5897255"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rot="10800000">
            <a:off x="707668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rot="10800000">
            <a:off x="8257017"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rot="10800000">
            <a:off x="7666240"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rot="10800000">
            <a:off x="884677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rot="10800000">
            <a:off x="8846774"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rot="10800000">
            <a:off x="5308000" y="3622"/>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rot="10800000">
            <a:off x="648696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flipH="1" rot="10800000">
            <a:off x="707668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flipH="1" rot="10800000">
            <a:off x="7667320"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rot="10800000">
            <a:off x="766639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rot="10800000">
            <a:off x="825704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rot="10800000">
            <a:off x="884858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rot="10800000">
            <a:off x="8847780"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rot="10800000">
            <a:off x="5897247" y="120714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4717884" y="484376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03">
  <p:cSld name="ONE_COLUMN_TEXT_3_1">
    <p:spTree>
      <p:nvGrpSpPr>
        <p:cNvPr id="879" name="Shape 879"/>
        <p:cNvGrpSpPr/>
        <p:nvPr/>
      </p:nvGrpSpPr>
      <p:grpSpPr>
        <a:xfrm>
          <a:off x="0" y="0"/>
          <a:ext cx="0" cy="0"/>
          <a:chOff x="0" y="0"/>
          <a:chExt cx="0" cy="0"/>
        </a:xfrm>
      </p:grpSpPr>
      <p:sp>
        <p:nvSpPr>
          <p:cNvPr id="880" name="Google Shape;880;p29"/>
          <p:cNvSpPr txBox="1"/>
          <p:nvPr>
            <p:ph type="title"/>
          </p:nvPr>
        </p:nvSpPr>
        <p:spPr>
          <a:xfrm>
            <a:off x="3661425" y="1814600"/>
            <a:ext cx="4837800" cy="127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881" name="Google Shape;881;p29"/>
          <p:cNvSpPr txBox="1"/>
          <p:nvPr>
            <p:ph idx="1" type="subTitle"/>
          </p:nvPr>
        </p:nvSpPr>
        <p:spPr>
          <a:xfrm>
            <a:off x="3744175" y="3094250"/>
            <a:ext cx="4755000" cy="402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82" name="Google Shape;882;p29"/>
          <p:cNvSpPr/>
          <p:nvPr/>
        </p:nvSpPr>
        <p:spPr>
          <a:xfrm>
            <a:off x="25238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31135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37032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25238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31144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31144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25243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31145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37043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rot="10800000">
            <a:off x="31164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rot="10800000">
            <a:off x="31140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rot="10800000">
            <a:off x="37056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rot="10800000">
            <a:off x="31163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rot="10800000">
            <a:off x="37055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rot="10800000">
            <a:off x="31162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rot="10800000">
            <a:off x="25259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rot="10800000">
            <a:off x="37055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rot="10800000">
            <a:off x="31162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rot="10800000">
            <a:off x="25265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_1">
    <p:bg>
      <p:bgPr>
        <a:gradFill>
          <a:gsLst>
            <a:gs pos="0">
              <a:schemeClr val="dk2"/>
            </a:gs>
            <a:gs pos="24000">
              <a:schemeClr val="dk2"/>
            </a:gs>
            <a:gs pos="56000">
              <a:schemeClr val="dk2"/>
            </a:gs>
            <a:gs pos="100000">
              <a:srgbClr val="141C21"/>
            </a:gs>
          </a:gsLst>
          <a:lin ang="5400700" scaled="0"/>
        </a:gradFill>
      </p:bgPr>
    </p:bg>
    <p:spTree>
      <p:nvGrpSpPr>
        <p:cNvPr id="90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b="1" lang="en">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b="1" lang="en">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b="1" lang="en">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b="1" lang="en">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p:nvPr>
            <p:ph type="title"/>
          </p:nvPr>
        </p:nvSpPr>
        <p:spPr>
          <a:xfrm>
            <a:off x="2522400" y="796850"/>
            <a:ext cx="40992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200"/>
              <a:buNone/>
              <a:defRPr sz="4200">
                <a:solidFill>
                  <a:schemeClr val="dk1"/>
                </a:solidFill>
              </a:defRPr>
            </a:lvl1pPr>
            <a:lvl2pPr lvl="1" rtl="0" algn="ctr">
              <a:spcBef>
                <a:spcPts val="0"/>
              </a:spcBef>
              <a:spcAft>
                <a:spcPts val="0"/>
              </a:spcAft>
              <a:buClr>
                <a:srgbClr val="FFFFFF"/>
              </a:buClr>
              <a:buSzPts val="4200"/>
              <a:buNone/>
              <a:defRPr sz="4200">
                <a:solidFill>
                  <a:srgbClr val="FFFFFF"/>
                </a:solidFill>
              </a:defRPr>
            </a:lvl2pPr>
            <a:lvl3pPr lvl="2" rtl="0" algn="ctr">
              <a:spcBef>
                <a:spcPts val="0"/>
              </a:spcBef>
              <a:spcAft>
                <a:spcPts val="0"/>
              </a:spcAft>
              <a:buClr>
                <a:srgbClr val="FFFFFF"/>
              </a:buClr>
              <a:buSzPts val="4200"/>
              <a:buNone/>
              <a:defRPr sz="4200">
                <a:solidFill>
                  <a:srgbClr val="FFFFFF"/>
                </a:solidFill>
              </a:defRPr>
            </a:lvl3pPr>
            <a:lvl4pPr lvl="3" rtl="0" algn="ctr">
              <a:spcBef>
                <a:spcPts val="0"/>
              </a:spcBef>
              <a:spcAft>
                <a:spcPts val="0"/>
              </a:spcAft>
              <a:buClr>
                <a:srgbClr val="FFFFFF"/>
              </a:buClr>
              <a:buSzPts val="4200"/>
              <a:buNone/>
              <a:defRPr sz="4200">
                <a:solidFill>
                  <a:srgbClr val="FFFFFF"/>
                </a:solidFill>
              </a:defRPr>
            </a:lvl4pPr>
            <a:lvl5pPr lvl="4" rtl="0" algn="ctr">
              <a:spcBef>
                <a:spcPts val="0"/>
              </a:spcBef>
              <a:spcAft>
                <a:spcPts val="0"/>
              </a:spcAft>
              <a:buClr>
                <a:srgbClr val="FFFFFF"/>
              </a:buClr>
              <a:buSzPts val="4200"/>
              <a:buNone/>
              <a:defRPr sz="4200">
                <a:solidFill>
                  <a:srgbClr val="FFFFFF"/>
                </a:solidFill>
              </a:defRPr>
            </a:lvl5pPr>
            <a:lvl6pPr lvl="5" rtl="0" algn="ctr">
              <a:spcBef>
                <a:spcPts val="0"/>
              </a:spcBef>
              <a:spcAft>
                <a:spcPts val="0"/>
              </a:spcAft>
              <a:buClr>
                <a:srgbClr val="FFFFFF"/>
              </a:buClr>
              <a:buSzPts val="4200"/>
              <a:buNone/>
              <a:defRPr sz="4200">
                <a:solidFill>
                  <a:srgbClr val="FFFFFF"/>
                </a:solidFill>
              </a:defRPr>
            </a:lvl6pPr>
            <a:lvl7pPr lvl="6" rtl="0" algn="ctr">
              <a:spcBef>
                <a:spcPts val="0"/>
              </a:spcBef>
              <a:spcAft>
                <a:spcPts val="0"/>
              </a:spcAft>
              <a:buClr>
                <a:srgbClr val="FFFFFF"/>
              </a:buClr>
              <a:buSzPts val="4200"/>
              <a:buNone/>
              <a:defRPr sz="4200">
                <a:solidFill>
                  <a:srgbClr val="FFFFFF"/>
                </a:solidFill>
              </a:defRPr>
            </a:lvl7pPr>
            <a:lvl8pPr lvl="7" rtl="0" algn="ctr">
              <a:spcBef>
                <a:spcPts val="0"/>
              </a:spcBef>
              <a:spcAft>
                <a:spcPts val="0"/>
              </a:spcAft>
              <a:buClr>
                <a:srgbClr val="FFFFFF"/>
              </a:buClr>
              <a:buSzPts val="4200"/>
              <a:buNone/>
              <a:defRPr sz="4200">
                <a:solidFill>
                  <a:srgbClr val="FFFFFF"/>
                </a:solidFill>
              </a:defRPr>
            </a:lvl8pPr>
            <a:lvl9pPr lvl="8" rtl="0" algn="ctr">
              <a:spcBef>
                <a:spcPts val="0"/>
              </a:spcBef>
              <a:spcAft>
                <a:spcPts val="0"/>
              </a:spcAft>
              <a:buClr>
                <a:srgbClr val="FFFFFF"/>
              </a:buClr>
              <a:buSzPts val="4200"/>
              <a:buNone/>
              <a:defRPr sz="4200">
                <a:solidFill>
                  <a:srgbClr val="FFFFFF"/>
                </a:solidFill>
              </a:defRPr>
            </a:lvl9pPr>
          </a:lstStyle>
          <a:p/>
        </p:txBody>
      </p:sp>
      <p:sp>
        <p:nvSpPr>
          <p:cNvPr id="904" name="Google Shape;904;p30"/>
          <p:cNvSpPr txBox="1"/>
          <p:nvPr>
            <p:ph idx="1" type="subTitle"/>
          </p:nvPr>
        </p:nvSpPr>
        <p:spPr>
          <a:xfrm>
            <a:off x="2291400" y="4173650"/>
            <a:ext cx="4561200" cy="3114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None/>
              <a:defRPr sz="1500">
                <a:solidFill>
                  <a:schemeClr val="lt1"/>
                </a:solidFill>
              </a:defRPr>
            </a:lvl1pPr>
            <a:lvl2pPr lvl="1" rtl="0" algn="ctr">
              <a:lnSpc>
                <a:spcPct val="100000"/>
              </a:lnSpc>
              <a:spcBef>
                <a:spcPts val="300"/>
              </a:spcBef>
              <a:spcAft>
                <a:spcPts val="0"/>
              </a:spcAft>
              <a:buNone/>
              <a:defRPr sz="1500">
                <a:solidFill>
                  <a:schemeClr val="lt1"/>
                </a:solidFill>
              </a:defRPr>
            </a:lvl2pPr>
            <a:lvl3pPr lvl="2" rtl="0" algn="ctr">
              <a:lnSpc>
                <a:spcPct val="100000"/>
              </a:lnSpc>
              <a:spcBef>
                <a:spcPts val="300"/>
              </a:spcBef>
              <a:spcAft>
                <a:spcPts val="0"/>
              </a:spcAft>
              <a:buNone/>
              <a:defRPr sz="1500">
                <a:solidFill>
                  <a:schemeClr val="lt1"/>
                </a:solidFill>
              </a:defRPr>
            </a:lvl3pPr>
            <a:lvl4pPr lvl="3" rtl="0" algn="ctr">
              <a:lnSpc>
                <a:spcPct val="100000"/>
              </a:lnSpc>
              <a:spcBef>
                <a:spcPts val="300"/>
              </a:spcBef>
              <a:spcAft>
                <a:spcPts val="0"/>
              </a:spcAft>
              <a:buNone/>
              <a:defRPr sz="1500">
                <a:solidFill>
                  <a:schemeClr val="lt1"/>
                </a:solidFill>
              </a:defRPr>
            </a:lvl4pPr>
            <a:lvl5pPr lvl="4" rtl="0" algn="ctr">
              <a:lnSpc>
                <a:spcPct val="100000"/>
              </a:lnSpc>
              <a:spcBef>
                <a:spcPts val="300"/>
              </a:spcBef>
              <a:spcAft>
                <a:spcPts val="0"/>
              </a:spcAft>
              <a:buNone/>
              <a:defRPr sz="1500">
                <a:solidFill>
                  <a:schemeClr val="lt1"/>
                </a:solidFill>
              </a:defRPr>
            </a:lvl5pPr>
            <a:lvl6pPr lvl="5" rtl="0" algn="ctr">
              <a:lnSpc>
                <a:spcPct val="100000"/>
              </a:lnSpc>
              <a:spcBef>
                <a:spcPts val="300"/>
              </a:spcBef>
              <a:spcAft>
                <a:spcPts val="0"/>
              </a:spcAft>
              <a:buNone/>
              <a:defRPr sz="1500">
                <a:solidFill>
                  <a:schemeClr val="lt1"/>
                </a:solidFill>
              </a:defRPr>
            </a:lvl6pPr>
            <a:lvl7pPr lvl="6" rtl="0" algn="ctr">
              <a:lnSpc>
                <a:spcPct val="100000"/>
              </a:lnSpc>
              <a:spcBef>
                <a:spcPts val="300"/>
              </a:spcBef>
              <a:spcAft>
                <a:spcPts val="0"/>
              </a:spcAft>
              <a:buNone/>
              <a:defRPr sz="1500">
                <a:solidFill>
                  <a:schemeClr val="lt1"/>
                </a:solidFill>
              </a:defRPr>
            </a:lvl7pPr>
            <a:lvl8pPr lvl="7" rtl="0" algn="ctr">
              <a:lnSpc>
                <a:spcPct val="100000"/>
              </a:lnSpc>
              <a:spcBef>
                <a:spcPts val="300"/>
              </a:spcBef>
              <a:spcAft>
                <a:spcPts val="0"/>
              </a:spcAft>
              <a:buNone/>
              <a:defRPr sz="1500">
                <a:solidFill>
                  <a:schemeClr val="lt1"/>
                </a:solidFill>
              </a:defRPr>
            </a:lvl8pPr>
            <a:lvl9pPr lvl="8" rtl="0" algn="ctr">
              <a:lnSpc>
                <a:spcPct val="100000"/>
              </a:lnSpc>
              <a:spcBef>
                <a:spcPts val="300"/>
              </a:spcBef>
              <a:spcAft>
                <a:spcPts val="0"/>
              </a:spcAft>
              <a:buNone/>
              <a:defRPr sz="1500">
                <a:solidFill>
                  <a:schemeClr val="lt1"/>
                </a:solidFill>
              </a:defRPr>
            </a:lvl9pPr>
          </a:lstStyle>
          <a:p/>
        </p:txBody>
      </p:sp>
      <p:sp>
        <p:nvSpPr>
          <p:cNvPr id="905" name="Google Shape;905;p30"/>
          <p:cNvSpPr txBox="1"/>
          <p:nvPr>
            <p:ph idx="2" type="subTitle"/>
          </p:nvPr>
        </p:nvSpPr>
        <p:spPr>
          <a:xfrm>
            <a:off x="2537400" y="1390163"/>
            <a:ext cx="4069200" cy="109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906" name="Google Shape;906;p30"/>
          <p:cNvSpPr/>
          <p:nvPr/>
        </p:nvSpPr>
        <p:spPr>
          <a:xfrm flipH="1" rot="5400000">
            <a:off x="7815" y="241724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flipH="1" rot="5400000">
            <a:off x="7815" y="181220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flipH="1" rot="5400000">
            <a:off x="626108"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flipH="1" rot="5400000">
            <a:off x="626092" y="4231958"/>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flipH="1" rot="5400000">
            <a:off x="626092" y="302187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flipH="1" rot="5400000">
            <a:off x="626092" y="12067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flipH="1" rot="5400000">
            <a:off x="626092"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flipH="1" rot="5400000">
            <a:off x="124438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flipH="1" rot="5400000">
            <a:off x="1863125" y="4231528"/>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flipH="1" rot="5400000">
            <a:off x="1244861" y="423194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flipH="1" rot="5400000">
            <a:off x="7384"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flipH="1" rot="5400000">
            <a:off x="8333" y="42324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flipH="1" rot="5400000">
            <a:off x="8335" y="3627348"/>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flipH="1" rot="5400000">
            <a:off x="9578" y="3022536"/>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flipH="1" rot="5400000">
            <a:off x="626096" y="241724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flipH="1" rot="5400000">
            <a:off x="9570" y="120714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flipH="1" rot="5400000">
            <a:off x="10077" y="60211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flipH="1" rot="5400000">
            <a:off x="9570" y="-2972"/>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flipH="1" rot="5400000">
            <a:off x="626038" y="601684"/>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flipH="1" rot="5400000">
            <a:off x="1242624" y="302253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flipH="1" rot="5400000">
            <a:off x="1242624" y="120880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flipH="1" rot="-5400000">
            <a:off x="6979550" y="2417278"/>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flipH="1" rot="-5400000">
            <a:off x="6979981" y="-340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flipH="1" rot="-5400000">
            <a:off x="6978275" y="423237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flipH="1" rot="-5400000">
            <a:off x="7598185" y="2417278"/>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flipH="1" rot="-5400000">
            <a:off x="7598616" y="-340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flipH="1" rot="-5400000">
            <a:off x="7598655" y="60208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flipH="1" rot="-5400000">
            <a:off x="7596422"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flipH="1" rot="-5400000">
            <a:off x="7596430" y="3627350"/>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flipH="1" rot="-5400000">
            <a:off x="7596910" y="4232374"/>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flipH="1" rot="-5400000">
            <a:off x="8216821" y="2417265"/>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flipH="1" rot="-5400000">
            <a:off x="8216821" y="3022301"/>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flipH="1" rot="-5400000">
            <a:off x="8217252" y="-3414"/>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flipH="1" rot="-5400000">
            <a:off x="8217290" y="60207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flipH="1" rot="-5400000">
            <a:off x="8217288" y="1207170"/>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flipH="1" rot="-5400000">
            <a:off x="8215057" y="1811950"/>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flipH="1" rot="-5400000">
            <a:off x="8215066" y="3627337"/>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flipH="1" rot="-5400000">
            <a:off x="8215546" y="423236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flipH="1" rot="-5400000">
            <a:off x="8215066" y="4837442"/>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flipH="1" rot="5400000">
            <a:off x="1243048"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flipH="1" rot="-5400000">
            <a:off x="8837214" y="2417291"/>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flipH="1" rot="-5400000">
            <a:off x="8837214"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flipH="1" rot="-5400000">
            <a:off x="8837645"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flipH="1" rot="-5400000">
            <a:off x="8837683" y="60209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flipH="1" rot="-5400000">
            <a:off x="8837680" y="1207196"/>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flipH="1" rot="-5400000">
            <a:off x="8835450"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flipH="1" rot="-5400000">
            <a:off x="8835458" y="3627363"/>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flipH="1" rot="-5400000">
            <a:off x="8835939"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flipH="1" rot="-5400000">
            <a:off x="8835458" y="4837468"/>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2"/>
            </a:gs>
            <a:gs pos="24000">
              <a:schemeClr val="dk2"/>
            </a:gs>
            <a:gs pos="56000">
              <a:schemeClr val="dk2"/>
            </a:gs>
            <a:gs pos="100000">
              <a:srgbClr val="141C21"/>
            </a:gs>
          </a:gsLst>
          <a:lin ang="5400012" scaled="0"/>
        </a:gradFill>
      </p:bgPr>
    </p:bg>
    <p:spTree>
      <p:nvGrpSpPr>
        <p:cNvPr id="79" name="Shape 79"/>
        <p:cNvGrpSpPr/>
        <p:nvPr/>
      </p:nvGrpSpPr>
      <p:grpSpPr>
        <a:xfrm>
          <a:off x="0" y="0"/>
          <a:ext cx="0" cy="0"/>
          <a:chOff x="0" y="0"/>
          <a:chExt cx="0" cy="0"/>
        </a:xfrm>
      </p:grpSpPr>
      <p:sp>
        <p:nvSpPr>
          <p:cNvPr id="80" name="Google Shape;80;p4"/>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flipH="1" rot="10800000">
            <a:off x="8257867" y="14"/>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flipH="1" rot="10800000">
            <a:off x="8847624" y="602608"/>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flipH="1" rot="10800000">
            <a:off x="8848630" y="-2"/>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flipH="1" rot="10800000">
            <a:off x="8847702" y="1205203"/>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flipH="1" rot="10800000">
            <a:off x="8847687" y="1807156"/>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8259817" y="602189"/>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95" name="Google Shape;95;p4"/>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lvl1pPr indent="-298450" lvl="0" marL="457200">
              <a:lnSpc>
                <a:spcPct val="100000"/>
              </a:lnSpc>
              <a:spcBef>
                <a:spcPts val="0"/>
              </a:spcBef>
              <a:spcAft>
                <a:spcPts val="0"/>
              </a:spcAft>
              <a:buClr>
                <a:srgbClr val="FFFFFF"/>
              </a:buClr>
              <a:buSzPts val="1100"/>
              <a:buChar char="●"/>
              <a:defRPr sz="1200">
                <a:solidFill>
                  <a:srgbClr val="FFFFFF"/>
                </a:solidFill>
              </a:defRPr>
            </a:lvl1pPr>
            <a:lvl2pPr indent="-330200" lvl="1" marL="914400">
              <a:spcBef>
                <a:spcPts val="0"/>
              </a:spcBef>
              <a:spcAft>
                <a:spcPts val="0"/>
              </a:spcAft>
              <a:buClr>
                <a:srgbClr val="FFFFFF"/>
              </a:buClr>
              <a:buSzPts val="1600"/>
              <a:buFont typeface="Muli"/>
              <a:buChar char="○"/>
              <a:defRPr>
                <a:solidFill>
                  <a:srgbClr val="FFFFFF"/>
                </a:solidFill>
              </a:defRPr>
            </a:lvl2pPr>
            <a:lvl3pPr indent="-330200" lvl="2" marL="1371600">
              <a:spcBef>
                <a:spcPts val="1600"/>
              </a:spcBef>
              <a:spcAft>
                <a:spcPts val="0"/>
              </a:spcAft>
              <a:buClr>
                <a:srgbClr val="FFFFFF"/>
              </a:buClr>
              <a:buSzPts val="1600"/>
              <a:buFont typeface="Muli"/>
              <a:buChar char="■"/>
              <a:defRPr>
                <a:solidFill>
                  <a:srgbClr val="FFFFFF"/>
                </a:solidFill>
              </a:defRPr>
            </a:lvl3pPr>
            <a:lvl4pPr indent="-330200" lvl="3" marL="1828800">
              <a:spcBef>
                <a:spcPts val="1600"/>
              </a:spcBef>
              <a:spcAft>
                <a:spcPts val="0"/>
              </a:spcAft>
              <a:buClr>
                <a:srgbClr val="FFFFFF"/>
              </a:buClr>
              <a:buSzPts val="1600"/>
              <a:buFont typeface="Muli"/>
              <a:buChar char="●"/>
              <a:defRPr>
                <a:solidFill>
                  <a:srgbClr val="FFFFFF"/>
                </a:solidFill>
              </a:defRPr>
            </a:lvl4pPr>
            <a:lvl5pPr indent="-330200" lvl="4" marL="2286000">
              <a:spcBef>
                <a:spcPts val="1600"/>
              </a:spcBef>
              <a:spcAft>
                <a:spcPts val="0"/>
              </a:spcAft>
              <a:buClr>
                <a:srgbClr val="FFFFFF"/>
              </a:buClr>
              <a:buSzPts val="1600"/>
              <a:buFont typeface="Muli"/>
              <a:buChar char="○"/>
              <a:defRPr>
                <a:solidFill>
                  <a:srgbClr val="FFFFFF"/>
                </a:solidFill>
              </a:defRPr>
            </a:lvl5pPr>
            <a:lvl6pPr indent="-330200" lvl="5" marL="2743200">
              <a:spcBef>
                <a:spcPts val="1600"/>
              </a:spcBef>
              <a:spcAft>
                <a:spcPts val="0"/>
              </a:spcAft>
              <a:buClr>
                <a:srgbClr val="FFFFFF"/>
              </a:buClr>
              <a:buSzPts val="1600"/>
              <a:buFont typeface="Muli"/>
              <a:buChar char="■"/>
              <a:defRPr>
                <a:solidFill>
                  <a:srgbClr val="FFFFFF"/>
                </a:solidFill>
              </a:defRPr>
            </a:lvl6pPr>
            <a:lvl7pPr indent="-330200" lvl="6" marL="3200400">
              <a:spcBef>
                <a:spcPts val="1600"/>
              </a:spcBef>
              <a:spcAft>
                <a:spcPts val="0"/>
              </a:spcAft>
              <a:buClr>
                <a:srgbClr val="FFFFFF"/>
              </a:buClr>
              <a:buSzPts val="1600"/>
              <a:buFont typeface="Muli"/>
              <a:buChar char="●"/>
              <a:defRPr>
                <a:solidFill>
                  <a:srgbClr val="FFFFFF"/>
                </a:solidFill>
              </a:defRPr>
            </a:lvl7pPr>
            <a:lvl8pPr indent="-330200" lvl="7" marL="3657600">
              <a:spcBef>
                <a:spcPts val="1600"/>
              </a:spcBef>
              <a:spcAft>
                <a:spcPts val="0"/>
              </a:spcAft>
              <a:buClr>
                <a:srgbClr val="FFFFFF"/>
              </a:buClr>
              <a:buSzPts val="1600"/>
              <a:buFont typeface="Muli"/>
              <a:buChar char="○"/>
              <a:defRPr>
                <a:solidFill>
                  <a:srgbClr val="FFFFFF"/>
                </a:solidFill>
              </a:defRPr>
            </a:lvl8pPr>
            <a:lvl9pPr indent="-330200" lvl="8" marL="4114800">
              <a:spcBef>
                <a:spcPts val="1600"/>
              </a:spcBef>
              <a:spcAft>
                <a:spcPts val="1600"/>
              </a:spcAft>
              <a:buClr>
                <a:srgbClr val="FFFFFF"/>
              </a:buClr>
              <a:buSzPts val="1600"/>
              <a:buFont typeface="Muli"/>
              <a:buChar char="■"/>
              <a:defRPr>
                <a:solidFill>
                  <a:srgbClr val="FFFFFF"/>
                </a:solidFill>
              </a:defRPr>
            </a:lvl9pPr>
          </a:lstStyle>
          <a:p/>
        </p:txBody>
      </p:sp>
      <p:sp>
        <p:nvSpPr>
          <p:cNvPr id="96" name="Google Shape;96;p4"/>
          <p:cNvSpPr txBox="1"/>
          <p:nvPr/>
        </p:nvSpPr>
        <p:spPr>
          <a:xfrm>
            <a:off x="-295875" y="3054825"/>
            <a:ext cx="21597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p:bgPr>
    </p:bg>
    <p:spTree>
      <p:nvGrpSpPr>
        <p:cNvPr id="97" name="Shape 97"/>
        <p:cNvGrpSpPr/>
        <p:nvPr/>
      </p:nvGrpSpPr>
      <p:grpSpPr>
        <a:xfrm>
          <a:off x="0" y="0"/>
          <a:ext cx="0" cy="0"/>
          <a:chOff x="0" y="0"/>
          <a:chExt cx="0" cy="0"/>
        </a:xfrm>
      </p:grpSpPr>
      <p:sp>
        <p:nvSpPr>
          <p:cNvPr id="98" name="Google Shape;98;p5"/>
          <p:cNvSpPr/>
          <p:nvPr/>
        </p:nvSpPr>
        <p:spPr>
          <a:xfrm>
            <a:off x="38345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44242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50139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8345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44251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44251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8350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44252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50150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rot="10800000">
            <a:off x="44271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rot="10800000">
            <a:off x="44247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rot="10800000">
            <a:off x="50163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rot="10800000">
            <a:off x="44270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rot="10800000">
            <a:off x="50162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rot="10800000">
            <a:off x="44269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rot="10800000">
            <a:off x="38366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rot="10800000">
            <a:off x="50162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rot="10800000">
            <a:off x="44269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rot="10800000">
            <a:off x="38372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txBox="1"/>
          <p:nvPr>
            <p:ph type="title"/>
          </p:nvPr>
        </p:nvSpPr>
        <p:spPr>
          <a:xfrm>
            <a:off x="716219" y="1785775"/>
            <a:ext cx="3095400" cy="83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18" name="Google Shape;118;p5"/>
          <p:cNvSpPr txBox="1"/>
          <p:nvPr>
            <p:ph idx="2" type="title"/>
          </p:nvPr>
        </p:nvSpPr>
        <p:spPr>
          <a:xfrm>
            <a:off x="5341081" y="1785775"/>
            <a:ext cx="3086700" cy="83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9" name="Google Shape;119;p5"/>
          <p:cNvSpPr txBox="1"/>
          <p:nvPr>
            <p:ph idx="1" type="subTitle"/>
          </p:nvPr>
        </p:nvSpPr>
        <p:spPr>
          <a:xfrm>
            <a:off x="5413531"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20" name="Google Shape;120;p5"/>
          <p:cNvSpPr txBox="1"/>
          <p:nvPr>
            <p:ph idx="3" type="subTitle"/>
          </p:nvPr>
        </p:nvSpPr>
        <p:spPr>
          <a:xfrm>
            <a:off x="793019"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6"/>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flipH="1" rot="10800000">
            <a:off x="8257524"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9" name="Shape 139"/>
        <p:cNvGrpSpPr/>
        <p:nvPr/>
      </p:nvGrpSpPr>
      <p:grpSpPr>
        <a:xfrm>
          <a:off x="0" y="0"/>
          <a:ext cx="0" cy="0"/>
          <a:chOff x="0" y="0"/>
          <a:chExt cx="0" cy="0"/>
        </a:xfrm>
      </p:grpSpPr>
      <p:sp>
        <p:nvSpPr>
          <p:cNvPr id="140" name="Google Shape;140;p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5307596"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txBox="1"/>
          <p:nvPr>
            <p:ph type="title"/>
          </p:nvPr>
        </p:nvSpPr>
        <p:spPr>
          <a:xfrm>
            <a:off x="1108900" y="1540450"/>
            <a:ext cx="3552000" cy="829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7"/>
          <p:cNvSpPr txBox="1"/>
          <p:nvPr>
            <p:ph idx="1" type="body"/>
          </p:nvPr>
        </p:nvSpPr>
        <p:spPr>
          <a:xfrm>
            <a:off x="1108875" y="2435000"/>
            <a:ext cx="4084200" cy="8292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Char char="●"/>
              <a:defRPr b="0" sz="1400"/>
            </a:lvl1pPr>
            <a:lvl2pPr indent="-330200" lvl="1" marL="914400">
              <a:spcBef>
                <a:spcPts val="10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2"/>
            </a:gs>
            <a:gs pos="24000">
              <a:schemeClr val="dk2"/>
            </a:gs>
            <a:gs pos="56000">
              <a:schemeClr val="dk2"/>
            </a:gs>
            <a:gs pos="100000">
              <a:srgbClr val="141C21"/>
            </a:gs>
          </a:gsLst>
          <a:lin ang="5400700" scaled="0"/>
        </a:gradFill>
      </p:bgPr>
    </p:bg>
    <p:spTree>
      <p:nvGrpSpPr>
        <p:cNvPr id="170" name="Shape 170"/>
        <p:cNvGrpSpPr/>
        <p:nvPr/>
      </p:nvGrpSpPr>
      <p:grpSpPr>
        <a:xfrm>
          <a:off x="0" y="0"/>
          <a:ext cx="0" cy="0"/>
          <a:chOff x="0" y="0"/>
          <a:chExt cx="0" cy="0"/>
        </a:xfrm>
      </p:grpSpPr>
      <p:sp>
        <p:nvSpPr>
          <p:cNvPr id="171" name="Google Shape;171;p8"/>
          <p:cNvSpPr/>
          <p:nvPr/>
        </p:nvSpPr>
        <p:spPr>
          <a:xfrm flipH="1" rot="-5400000">
            <a:off x="8837117" y="2417294"/>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rot="-5400000">
            <a:off x="8837117" y="3022331"/>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5400000">
            <a:off x="8218864" y="-3340"/>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rot="-5400000">
            <a:off x="8218848" y="60171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5400000">
            <a:off x="8218848" y="1206750"/>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flipH="1" rot="-5400000">
            <a:off x="8218848" y="181178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flipH="1" rot="-5400000">
            <a:off x="8218848" y="3021891"/>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flipH="1" rot="-5400000">
            <a:off x="8218848" y="36269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flipH="1" rot="-5400000">
            <a:off x="8218848"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rot="-5400000">
            <a:off x="7600595" y="-2900"/>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flipH="1" rot="-5400000">
            <a:off x="6982340" y="-3354"/>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flipH="1" rot="-5400000">
            <a:off x="6364086" y="-2900"/>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flipH="1" rot="-5400000">
            <a:off x="6982818" y="602114"/>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flipH="1" rot="-5400000">
            <a:off x="7601074" y="60258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flipH="1" rot="-5400000">
            <a:off x="8837548" y="-3385"/>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flipH="1" rot="-5400000">
            <a:off x="8837586" y="6021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flipH="1" rot="-5400000">
            <a:off x="8837584" y="1207199"/>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flipH="1" rot="-5400000">
            <a:off x="8835354" y="181197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flipH="1" rot="-5400000">
            <a:off x="8218844" y="241726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flipH="1" rot="-5400000">
            <a:off x="8835362" y="3627366"/>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flipH="1" rot="-5400000">
            <a:off x="8835842" y="423239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flipH="1" rot="-5400000">
            <a:off x="8835362" y="4837471"/>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flipH="1" rot="-5400000">
            <a:off x="8218902" y="4231969"/>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flipH="1" rot="-5400000">
            <a:off x="7602324" y="181198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flipH="1" rot="-5400000">
            <a:off x="7602324" y="362570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flipH="1" rot="-5400000">
            <a:off x="7601900"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flipH="1" rot="-5400000">
            <a:off x="6984953"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txBox="1"/>
          <p:nvPr>
            <p:ph type="title"/>
          </p:nvPr>
        </p:nvSpPr>
        <p:spPr>
          <a:xfrm>
            <a:off x="1500200" y="1693000"/>
            <a:ext cx="5612700" cy="1675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p:txBody>
      </p:sp>
      <p:sp>
        <p:nvSpPr>
          <p:cNvPr id="199" name="Google Shape;199;p8"/>
          <p:cNvSpPr/>
          <p:nvPr/>
        </p:nvSpPr>
        <p:spPr>
          <a:xfrm flipH="1" rot="-5400000">
            <a:off x="6368449" y="48374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flipH="1" rot="-5400000">
            <a:off x="5692174"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flipH="1" rot="-5400000">
            <a:off x="5020249"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flipH="1" rot="-5400000">
            <a:off x="5752349" y="483747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rot="5400000">
            <a:off x="3454" y="-3368"/>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rot="5400000">
            <a:off x="3438" y="601684"/>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rot="5400000">
            <a:off x="3438" y="181175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rot="5400000">
            <a:off x="3438" y="362689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rot="5400000">
            <a:off x="3438"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rot="5400000">
            <a:off x="621721"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rot="5400000">
            <a:off x="622197" y="602552"/>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5400000">
            <a:off x="3442" y="241723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rot="5400000">
            <a:off x="3384" y="423194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5400000">
            <a:off x="619959" y="181195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rot="5400000">
            <a:off x="619959" y="362567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rot="5400000">
            <a:off x="620383"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rot="5400000">
            <a:off x="1237329"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p:bgPr>
    </p:bg>
    <p:spTree>
      <p:nvGrpSpPr>
        <p:cNvPr id="216" name="Shape 216"/>
        <p:cNvGrpSpPr/>
        <p:nvPr/>
      </p:nvGrpSpPr>
      <p:grpSpPr>
        <a:xfrm>
          <a:off x="0" y="0"/>
          <a:ext cx="0" cy="0"/>
          <a:chOff x="0" y="0"/>
          <a:chExt cx="0" cy="0"/>
        </a:xfrm>
      </p:grpSpPr>
      <p:sp>
        <p:nvSpPr>
          <p:cNvPr id="217" name="Google Shape;217;p9"/>
          <p:cNvSpPr/>
          <p:nvPr/>
        </p:nvSpPr>
        <p:spPr>
          <a:xfrm>
            <a:off x="72"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589787"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1179502"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72"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590674"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590700"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587"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590807"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1180568"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700"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590919"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1181256"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700"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590919"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1180681"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7668397" y="3026311"/>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8258112"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8847827"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8848597"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8258999"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8259025"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7668912"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8259132"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8848893"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7669025"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8259244"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8849581"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7669025"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8259244"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8849006"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txBox="1"/>
          <p:nvPr>
            <p:ph type="title"/>
          </p:nvPr>
        </p:nvSpPr>
        <p:spPr>
          <a:xfrm>
            <a:off x="1813050" y="1872881"/>
            <a:ext cx="55179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9"/>
          <p:cNvSpPr txBox="1"/>
          <p:nvPr>
            <p:ph idx="1" type="subTitle"/>
          </p:nvPr>
        </p:nvSpPr>
        <p:spPr>
          <a:xfrm>
            <a:off x="2155200" y="2601819"/>
            <a:ext cx="4833600" cy="11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9" name="Shape 249"/>
        <p:cNvGrpSpPr/>
        <p:nvPr/>
      </p:nvGrpSpPr>
      <p:grpSpPr>
        <a:xfrm>
          <a:off x="0" y="0"/>
          <a:ext cx="0" cy="0"/>
          <a:chOff x="0" y="0"/>
          <a:chExt cx="0" cy="0"/>
        </a:xfrm>
      </p:grpSpPr>
      <p:sp>
        <p:nvSpPr>
          <p:cNvPr id="250" name="Google Shape;250;p10"/>
          <p:cNvSpPr txBox="1"/>
          <p:nvPr>
            <p:ph type="title"/>
          </p:nvPr>
        </p:nvSpPr>
        <p:spPr>
          <a:xfrm>
            <a:off x="2198250" y="1782600"/>
            <a:ext cx="4747500" cy="18072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p:txBody>
      </p:sp>
      <p:sp>
        <p:nvSpPr>
          <p:cNvPr id="251" name="Google Shape;251;p10"/>
          <p:cNvSpPr/>
          <p:nvPr/>
        </p:nvSpPr>
        <p:spPr>
          <a:xfrm rot="-5400000">
            <a:off x="8844042" y="588690"/>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rot="-5400000">
            <a:off x="8241218" y="1768593"/>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rot="-5400000">
            <a:off x="7638816"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rot="-5400000">
            <a:off x="7637875" y="117993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rot="-5400000">
            <a:off x="8241433" y="-1082"/>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rot="-5400000">
            <a:off x="7036221" y="-1068"/>
            <a:ext cx="295369" cy="301119"/>
          </a:xfrm>
          <a:custGeom>
            <a:rect b="b" l="l" r="r" t="t"/>
            <a:pathLst>
              <a:path extrusionOk="0" h="10548" w="9515">
                <a:moveTo>
                  <a:pt x="1" y="0"/>
                </a:moveTo>
                <a:lnTo>
                  <a:pt x="1" y="10548"/>
                </a:lnTo>
                <a:lnTo>
                  <a:pt x="9515" y="1054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rot="-5400000">
            <a:off x="8240209" y="1178852"/>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rot="-5400000">
            <a:off x="8842531" y="117977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rot="-5400000">
            <a:off x="8241910" y="588710"/>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rot="-5400000">
            <a:off x="8843605" y="-2888"/>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rot="-5400000">
            <a:off x="7638832" y="-2074"/>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rot="-5400000">
            <a:off x="7637200" y="177070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rot="-5400000">
            <a:off x="7036641"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59" y="4238490"/>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589775" y="4238490"/>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1179490" y="4238490"/>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59" y="3636305"/>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590661" y="3033264"/>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590687" y="3636292"/>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0" y="4841523"/>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590219" y="48414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1179981" y="484150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768979" y="483979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24000">
              <a:schemeClr val="dk2"/>
            </a:gs>
            <a:gs pos="56000">
              <a:schemeClr val="dk2"/>
            </a:gs>
            <a:gs pos="100000">
              <a:srgbClr val="141C21"/>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p:txBody>
      </p:sp>
      <p:sp>
        <p:nvSpPr>
          <p:cNvPr id="7" name="Google Shape;7;p1"/>
          <p:cNvSpPr txBox="1"/>
          <p:nvPr>
            <p:ph idx="1" type="body"/>
          </p:nvPr>
        </p:nvSpPr>
        <p:spPr>
          <a:xfrm>
            <a:off x="311700" y="1152475"/>
            <a:ext cx="61881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indent="-330200" lvl="1" marL="914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indent="-330200" lvl="2" marL="1371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indent="-330200" lvl="3" marL="18288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indent="-330200" lvl="4" marL="22860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indent="-330200" lvl="5" marL="2743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indent="-330200" lvl="6" marL="3200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indent="-330200" lvl="7" marL="3657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indent="-330200" lvl="8" marL="41148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25.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31.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17.png"/><Relationship Id="rId7"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31"/>
          <p:cNvSpPr txBox="1"/>
          <p:nvPr>
            <p:ph type="ctrTitle"/>
          </p:nvPr>
        </p:nvSpPr>
        <p:spPr>
          <a:xfrm>
            <a:off x="1459800" y="2346738"/>
            <a:ext cx="6224400" cy="9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LIT ANAHUAC MAYAB</a:t>
            </a:r>
            <a:endParaRPr/>
          </a:p>
        </p:txBody>
      </p:sp>
      <p:sp>
        <p:nvSpPr>
          <p:cNvPr id="960" name="Google Shape;960;p31"/>
          <p:cNvSpPr txBox="1"/>
          <p:nvPr>
            <p:ph idx="1" type="subTitle"/>
          </p:nvPr>
        </p:nvSpPr>
        <p:spPr>
          <a:xfrm>
            <a:off x="2358950" y="3357700"/>
            <a:ext cx="4283100" cy="83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Por: Mario Andrés Zaldívar de la Cruz</a:t>
            </a:r>
            <a:endParaRPr/>
          </a:p>
          <a:p>
            <a:pPr indent="0" lvl="0" marL="0" rtl="0" algn="ctr">
              <a:spcBef>
                <a:spcPts val="0"/>
              </a:spcBef>
              <a:spcAft>
                <a:spcPts val="0"/>
              </a:spcAft>
              <a:buClr>
                <a:schemeClr val="dk1"/>
              </a:buClr>
              <a:buSzPts val="1100"/>
              <a:buFont typeface="Arial"/>
              <a:buNone/>
            </a:pPr>
            <a:r>
              <a:rPr lang="en"/>
              <a:t>(Wurst Games)</a:t>
            </a:r>
            <a:endParaRPr/>
          </a:p>
        </p:txBody>
      </p:sp>
      <p:sp>
        <p:nvSpPr>
          <p:cNvPr id="961" name="Google Shape;961;p31"/>
          <p:cNvSpPr txBox="1"/>
          <p:nvPr>
            <p:ph idx="2" type="ctrTitle"/>
          </p:nvPr>
        </p:nvSpPr>
        <p:spPr>
          <a:xfrm>
            <a:off x="713100" y="1475575"/>
            <a:ext cx="7717800" cy="7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GAME JAM</a:t>
            </a:r>
            <a:endParaRPr/>
          </a:p>
        </p:txBody>
      </p:sp>
      <p:pic>
        <p:nvPicPr>
          <p:cNvPr id="962" name="Google Shape;962;p31"/>
          <p:cNvPicPr preferRelativeResize="0"/>
          <p:nvPr/>
        </p:nvPicPr>
        <p:blipFill rotWithShape="1">
          <a:blip r:embed="rId3">
            <a:alphaModFix/>
          </a:blip>
          <a:srcRect b="22712" l="0" r="0" t="30534"/>
          <a:stretch/>
        </p:blipFill>
        <p:spPr>
          <a:xfrm>
            <a:off x="76200" y="114275"/>
            <a:ext cx="2096575" cy="525000"/>
          </a:xfrm>
          <a:prstGeom prst="rect">
            <a:avLst/>
          </a:prstGeom>
          <a:noFill/>
          <a:ln>
            <a:noFill/>
          </a:ln>
        </p:spPr>
      </p:pic>
      <p:pic>
        <p:nvPicPr>
          <p:cNvPr id="963" name="Google Shape;963;p31"/>
          <p:cNvPicPr preferRelativeResize="0"/>
          <p:nvPr/>
        </p:nvPicPr>
        <p:blipFill rotWithShape="1">
          <a:blip r:embed="rId4">
            <a:alphaModFix/>
          </a:blip>
          <a:srcRect b="25745" l="0" r="0" t="29697"/>
          <a:stretch/>
        </p:blipFill>
        <p:spPr>
          <a:xfrm>
            <a:off x="76200" y="639287"/>
            <a:ext cx="1912026" cy="478225"/>
          </a:xfrm>
          <a:prstGeom prst="rect">
            <a:avLst/>
          </a:prstGeom>
          <a:noFill/>
          <a:ln>
            <a:noFill/>
          </a:ln>
        </p:spPr>
      </p:pic>
      <p:pic>
        <p:nvPicPr>
          <p:cNvPr id="964" name="Google Shape;964;p31"/>
          <p:cNvPicPr preferRelativeResize="0"/>
          <p:nvPr/>
        </p:nvPicPr>
        <p:blipFill>
          <a:blip r:embed="rId5">
            <a:alphaModFix/>
          </a:blip>
          <a:stretch>
            <a:fillRect/>
          </a:stretch>
        </p:blipFill>
        <p:spPr>
          <a:xfrm>
            <a:off x="6741100" y="114275"/>
            <a:ext cx="2308900" cy="585850"/>
          </a:xfrm>
          <a:prstGeom prst="rect">
            <a:avLst/>
          </a:prstGeom>
          <a:noFill/>
          <a:ln>
            <a:noFill/>
          </a:ln>
        </p:spPr>
      </p:pic>
      <p:pic>
        <p:nvPicPr>
          <p:cNvPr id="965" name="Google Shape;965;p31"/>
          <p:cNvPicPr preferRelativeResize="0"/>
          <p:nvPr/>
        </p:nvPicPr>
        <p:blipFill>
          <a:blip r:embed="rId6">
            <a:alphaModFix/>
          </a:blip>
          <a:stretch>
            <a:fillRect/>
          </a:stretch>
        </p:blipFill>
        <p:spPr>
          <a:xfrm>
            <a:off x="8026975" y="700125"/>
            <a:ext cx="1023025" cy="1023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40"/>
          <p:cNvSpPr txBox="1"/>
          <p:nvPr>
            <p:ph idx="3" type="subTitle"/>
          </p:nvPr>
        </p:nvSpPr>
        <p:spPr>
          <a:xfrm>
            <a:off x="1731175" y="1069325"/>
            <a:ext cx="5785200" cy="8046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Clr>
                <a:schemeClr val="dk1"/>
              </a:buClr>
              <a:buSzPts val="1100"/>
              <a:buFont typeface="Arial"/>
              <a:buNone/>
            </a:pPr>
            <a:r>
              <a:rPr lang="en" sz="1600"/>
              <a:t>El jugador se adentrará frenéticamente dentro de una legendaria dungeon, conformada por varios cuartos, pisos y llena de variados enemigos.</a:t>
            </a:r>
            <a:endParaRPr sz="1600"/>
          </a:p>
        </p:txBody>
      </p:sp>
      <p:sp>
        <p:nvSpPr>
          <p:cNvPr id="1027" name="Google Shape;1027;p40"/>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EXPLORA UNA DUNGEON</a:t>
            </a:r>
            <a:endParaRPr sz="2300"/>
          </a:p>
        </p:txBody>
      </p:sp>
      <p:pic>
        <p:nvPicPr>
          <p:cNvPr id="1028" name="Google Shape;1028;p40"/>
          <p:cNvPicPr preferRelativeResize="0"/>
          <p:nvPr/>
        </p:nvPicPr>
        <p:blipFill rotWithShape="1">
          <a:blip r:embed="rId3">
            <a:alphaModFix/>
          </a:blip>
          <a:srcRect b="40933" l="0" r="0" t="0"/>
          <a:stretch/>
        </p:blipFill>
        <p:spPr>
          <a:xfrm>
            <a:off x="304650" y="2220300"/>
            <a:ext cx="5650725" cy="2318601"/>
          </a:xfrm>
          <a:prstGeom prst="rect">
            <a:avLst/>
          </a:prstGeom>
          <a:noFill/>
          <a:ln>
            <a:noFill/>
          </a:ln>
        </p:spPr>
      </p:pic>
      <p:pic>
        <p:nvPicPr>
          <p:cNvPr id="1029" name="Google Shape;1029;p40"/>
          <p:cNvPicPr preferRelativeResize="0"/>
          <p:nvPr/>
        </p:nvPicPr>
        <p:blipFill rotWithShape="1">
          <a:blip r:embed="rId4">
            <a:alphaModFix/>
          </a:blip>
          <a:srcRect b="47780" l="15594" r="72657" t="0"/>
          <a:stretch/>
        </p:blipFill>
        <p:spPr>
          <a:xfrm>
            <a:off x="6453225" y="2390350"/>
            <a:ext cx="1448849" cy="1978500"/>
          </a:xfrm>
          <a:prstGeom prst="rect">
            <a:avLst/>
          </a:prstGeom>
          <a:noFill/>
          <a:ln>
            <a:noFill/>
          </a:ln>
        </p:spPr>
      </p:pic>
      <p:pic>
        <p:nvPicPr>
          <p:cNvPr id="1030" name="Google Shape;1030;p40"/>
          <p:cNvPicPr preferRelativeResize="0"/>
          <p:nvPr/>
        </p:nvPicPr>
        <p:blipFill rotWithShape="1">
          <a:blip r:embed="rId5">
            <a:alphaModFix/>
          </a:blip>
          <a:srcRect b="-3234" l="48695" r="12366" t="78713"/>
          <a:stretch/>
        </p:blipFill>
        <p:spPr>
          <a:xfrm>
            <a:off x="7328802" y="3212235"/>
            <a:ext cx="1448848" cy="9810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41"/>
          <p:cNvSpPr txBox="1"/>
          <p:nvPr>
            <p:ph idx="5" type="subTitle"/>
          </p:nvPr>
        </p:nvSpPr>
        <p:spPr>
          <a:xfrm>
            <a:off x="769750" y="3588800"/>
            <a:ext cx="1673400" cy="86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Juego indie Top Down Shoot’em up, por Dodge Roll</a:t>
            </a:r>
            <a:endParaRPr/>
          </a:p>
        </p:txBody>
      </p:sp>
      <p:sp>
        <p:nvSpPr>
          <p:cNvPr id="1036" name="Google Shape;1036;p41"/>
          <p:cNvSpPr txBox="1"/>
          <p:nvPr>
            <p:ph idx="7" type="subTitle"/>
          </p:nvPr>
        </p:nvSpPr>
        <p:spPr>
          <a:xfrm>
            <a:off x="6700863" y="3316850"/>
            <a:ext cx="1673400" cy="67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Assets usados en </a:t>
            </a:r>
            <a:endParaRPr/>
          </a:p>
        </p:txBody>
      </p:sp>
      <p:sp>
        <p:nvSpPr>
          <p:cNvPr id="1037" name="Google Shape;1037;p41"/>
          <p:cNvSpPr txBox="1"/>
          <p:nvPr>
            <p:ph idx="8" type="subTitle"/>
          </p:nvPr>
        </p:nvSpPr>
        <p:spPr>
          <a:xfrm>
            <a:off x="4723813" y="3665000"/>
            <a:ext cx="1673400" cy="67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Juego de estrategia por turnos, hecho por PUNKCAKE Delicieux. </a:t>
            </a:r>
            <a:endParaRPr/>
          </a:p>
        </p:txBody>
      </p:sp>
      <p:sp>
        <p:nvSpPr>
          <p:cNvPr id="1038" name="Google Shape;1038;p41"/>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INSPIRACIONES</a:t>
            </a:r>
            <a:endParaRPr/>
          </a:p>
        </p:txBody>
      </p:sp>
      <p:sp>
        <p:nvSpPr>
          <p:cNvPr id="1039" name="Google Shape;1039;p41"/>
          <p:cNvSpPr txBox="1"/>
          <p:nvPr>
            <p:ph idx="2" type="subTitle"/>
          </p:nvPr>
        </p:nvSpPr>
        <p:spPr>
          <a:xfrm>
            <a:off x="611200" y="3017575"/>
            <a:ext cx="1908300" cy="3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ENTER THE GUNGEON</a:t>
            </a:r>
            <a:endParaRPr/>
          </a:p>
        </p:txBody>
      </p:sp>
      <p:sp>
        <p:nvSpPr>
          <p:cNvPr id="1040" name="Google Shape;1040;p41"/>
          <p:cNvSpPr txBox="1"/>
          <p:nvPr>
            <p:ph idx="3" type="subTitle"/>
          </p:nvPr>
        </p:nvSpPr>
        <p:spPr>
          <a:xfrm>
            <a:off x="4723813" y="3017575"/>
            <a:ext cx="1673400" cy="3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SHOTGUN KING</a:t>
            </a:r>
            <a:endParaRPr/>
          </a:p>
        </p:txBody>
      </p:sp>
      <p:sp>
        <p:nvSpPr>
          <p:cNvPr id="1041" name="Google Shape;1041;p41"/>
          <p:cNvSpPr txBox="1"/>
          <p:nvPr>
            <p:ph idx="4" type="subTitle"/>
          </p:nvPr>
        </p:nvSpPr>
        <p:spPr>
          <a:xfrm>
            <a:off x="6537575" y="3017575"/>
            <a:ext cx="1979100" cy="3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ASSETS DE ITCH.IO</a:t>
            </a:r>
            <a:endParaRPr/>
          </a:p>
        </p:txBody>
      </p:sp>
      <p:sp>
        <p:nvSpPr>
          <p:cNvPr id="1042" name="Google Shape;1042;p41"/>
          <p:cNvSpPr txBox="1"/>
          <p:nvPr>
            <p:ph idx="6" type="subTitle"/>
          </p:nvPr>
        </p:nvSpPr>
        <p:spPr>
          <a:xfrm>
            <a:off x="2746787" y="3665000"/>
            <a:ext cx="1673400" cy="67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Juego Top Down Shoot’em up, hecho por </a:t>
            </a:r>
            <a:r>
              <a:rPr lang="en"/>
              <a:t>Dennaton Games</a:t>
            </a:r>
            <a:endParaRPr/>
          </a:p>
        </p:txBody>
      </p:sp>
      <p:sp>
        <p:nvSpPr>
          <p:cNvPr id="1043" name="Google Shape;1043;p41"/>
          <p:cNvSpPr txBox="1"/>
          <p:nvPr>
            <p:ph idx="1" type="subTitle"/>
          </p:nvPr>
        </p:nvSpPr>
        <p:spPr>
          <a:xfrm>
            <a:off x="2746782" y="3017575"/>
            <a:ext cx="1673400" cy="3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HOTLINE MIAMI</a:t>
            </a:r>
            <a:endParaRPr/>
          </a:p>
        </p:txBody>
      </p:sp>
      <p:pic>
        <p:nvPicPr>
          <p:cNvPr id="1044" name="Google Shape;1044;p41"/>
          <p:cNvPicPr preferRelativeResize="0"/>
          <p:nvPr/>
        </p:nvPicPr>
        <p:blipFill>
          <a:blip r:embed="rId3">
            <a:alphaModFix/>
          </a:blip>
          <a:stretch>
            <a:fillRect/>
          </a:stretch>
        </p:blipFill>
        <p:spPr>
          <a:xfrm>
            <a:off x="3026975" y="1227693"/>
            <a:ext cx="1112975" cy="1560675"/>
          </a:xfrm>
          <a:prstGeom prst="rect">
            <a:avLst/>
          </a:prstGeom>
          <a:noFill/>
          <a:ln>
            <a:noFill/>
          </a:ln>
        </p:spPr>
      </p:pic>
      <p:pic>
        <p:nvPicPr>
          <p:cNvPr id="1045" name="Google Shape;1045;p41"/>
          <p:cNvPicPr preferRelativeResize="0"/>
          <p:nvPr/>
        </p:nvPicPr>
        <p:blipFill>
          <a:blip r:embed="rId4">
            <a:alphaModFix/>
          </a:blip>
          <a:stretch>
            <a:fillRect/>
          </a:stretch>
        </p:blipFill>
        <p:spPr>
          <a:xfrm>
            <a:off x="826113" y="1227700"/>
            <a:ext cx="1560676" cy="1560676"/>
          </a:xfrm>
          <a:prstGeom prst="rect">
            <a:avLst/>
          </a:prstGeom>
          <a:noFill/>
          <a:ln>
            <a:noFill/>
          </a:ln>
        </p:spPr>
      </p:pic>
      <p:pic>
        <p:nvPicPr>
          <p:cNvPr id="1046" name="Google Shape;1046;p41"/>
          <p:cNvPicPr preferRelativeResize="0"/>
          <p:nvPr/>
        </p:nvPicPr>
        <p:blipFill>
          <a:blip r:embed="rId5">
            <a:alphaModFix/>
          </a:blip>
          <a:stretch>
            <a:fillRect/>
          </a:stretch>
        </p:blipFill>
        <p:spPr>
          <a:xfrm>
            <a:off x="7005176" y="3821875"/>
            <a:ext cx="1043900" cy="1043925"/>
          </a:xfrm>
          <a:prstGeom prst="rect">
            <a:avLst/>
          </a:prstGeom>
          <a:noFill/>
          <a:ln>
            <a:noFill/>
          </a:ln>
        </p:spPr>
      </p:pic>
      <p:pic>
        <p:nvPicPr>
          <p:cNvPr id="1047" name="Google Shape;1047;p41"/>
          <p:cNvPicPr preferRelativeResize="0"/>
          <p:nvPr/>
        </p:nvPicPr>
        <p:blipFill>
          <a:blip r:embed="rId6">
            <a:alphaModFix/>
          </a:blip>
          <a:stretch>
            <a:fillRect/>
          </a:stretch>
        </p:blipFill>
        <p:spPr>
          <a:xfrm>
            <a:off x="4982000" y="1289439"/>
            <a:ext cx="1043900" cy="1471412"/>
          </a:xfrm>
          <a:prstGeom prst="rect">
            <a:avLst/>
          </a:prstGeom>
          <a:noFill/>
          <a:ln>
            <a:noFill/>
          </a:ln>
        </p:spPr>
      </p:pic>
      <p:pic>
        <p:nvPicPr>
          <p:cNvPr id="1048" name="Google Shape;1048;p41"/>
          <p:cNvPicPr preferRelativeResize="0"/>
          <p:nvPr/>
        </p:nvPicPr>
        <p:blipFill rotWithShape="1">
          <a:blip r:embed="rId7">
            <a:alphaModFix/>
          </a:blip>
          <a:srcRect b="-2031" l="29805" r="58446" t="49812"/>
          <a:stretch/>
        </p:blipFill>
        <p:spPr>
          <a:xfrm>
            <a:off x="6867950" y="1200175"/>
            <a:ext cx="1228853" cy="156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pic>
        <p:nvPicPr>
          <p:cNvPr id="1053" name="Google Shape;1053;p42"/>
          <p:cNvPicPr preferRelativeResize="0"/>
          <p:nvPr/>
        </p:nvPicPr>
        <p:blipFill rotWithShape="1">
          <a:blip r:embed="rId3">
            <a:alphaModFix/>
          </a:blip>
          <a:srcRect b="0" l="27950" r="27950" t="0"/>
          <a:stretch/>
        </p:blipFill>
        <p:spPr>
          <a:xfrm>
            <a:off x="6709250" y="2656400"/>
            <a:ext cx="1633550" cy="2077050"/>
          </a:xfrm>
          <a:prstGeom prst="rect">
            <a:avLst/>
          </a:prstGeom>
          <a:noFill/>
          <a:ln>
            <a:noFill/>
          </a:ln>
        </p:spPr>
      </p:pic>
      <p:pic>
        <p:nvPicPr>
          <p:cNvPr id="1054" name="Google Shape;1054;p42"/>
          <p:cNvPicPr preferRelativeResize="0"/>
          <p:nvPr/>
        </p:nvPicPr>
        <p:blipFill>
          <a:blip r:embed="rId4">
            <a:alphaModFix/>
          </a:blip>
          <a:stretch>
            <a:fillRect/>
          </a:stretch>
        </p:blipFill>
        <p:spPr>
          <a:xfrm>
            <a:off x="2975375" y="2656400"/>
            <a:ext cx="3733873" cy="2100303"/>
          </a:xfrm>
          <a:prstGeom prst="rect">
            <a:avLst/>
          </a:prstGeom>
          <a:noFill/>
          <a:ln>
            <a:noFill/>
          </a:ln>
        </p:spPr>
      </p:pic>
      <p:pic>
        <p:nvPicPr>
          <p:cNvPr id="1055" name="Google Shape;1055;p42"/>
          <p:cNvPicPr preferRelativeResize="0"/>
          <p:nvPr/>
        </p:nvPicPr>
        <p:blipFill>
          <a:blip r:embed="rId5">
            <a:alphaModFix/>
          </a:blip>
          <a:stretch>
            <a:fillRect/>
          </a:stretch>
        </p:blipFill>
        <p:spPr>
          <a:xfrm>
            <a:off x="4608941" y="584950"/>
            <a:ext cx="3733866" cy="2100299"/>
          </a:xfrm>
          <a:prstGeom prst="rect">
            <a:avLst/>
          </a:prstGeom>
          <a:noFill/>
          <a:ln>
            <a:noFill/>
          </a:ln>
        </p:spPr>
      </p:pic>
      <p:sp>
        <p:nvSpPr>
          <p:cNvPr id="1056" name="Google Shape;1056;p42"/>
          <p:cNvSpPr txBox="1"/>
          <p:nvPr>
            <p:ph idx="5" type="subTitle"/>
          </p:nvPr>
        </p:nvSpPr>
        <p:spPr>
          <a:xfrm>
            <a:off x="583777" y="90650"/>
            <a:ext cx="3836400" cy="67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(Enter the Gungeon, 2016)</a:t>
            </a:r>
            <a:endParaRPr/>
          </a:p>
        </p:txBody>
      </p:sp>
      <p:sp>
        <p:nvSpPr>
          <p:cNvPr id="1057" name="Google Shape;1057;p42"/>
          <p:cNvSpPr txBox="1"/>
          <p:nvPr>
            <p:ph idx="7" type="subTitle"/>
          </p:nvPr>
        </p:nvSpPr>
        <p:spPr>
          <a:xfrm>
            <a:off x="5032400" y="262125"/>
            <a:ext cx="2973300" cy="41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(Hotline Miami, 2012)</a:t>
            </a:r>
            <a:endParaRPr/>
          </a:p>
        </p:txBody>
      </p:sp>
      <p:pic>
        <p:nvPicPr>
          <p:cNvPr id="1058" name="Google Shape;1058;p42"/>
          <p:cNvPicPr preferRelativeResize="0"/>
          <p:nvPr/>
        </p:nvPicPr>
        <p:blipFill>
          <a:blip r:embed="rId6">
            <a:alphaModFix/>
          </a:blip>
          <a:stretch>
            <a:fillRect/>
          </a:stretch>
        </p:blipFill>
        <p:spPr>
          <a:xfrm>
            <a:off x="875075" y="584950"/>
            <a:ext cx="3733866" cy="2100300"/>
          </a:xfrm>
          <a:prstGeom prst="rect">
            <a:avLst/>
          </a:prstGeom>
          <a:noFill/>
          <a:ln>
            <a:noFill/>
          </a:ln>
        </p:spPr>
      </p:pic>
      <p:sp>
        <p:nvSpPr>
          <p:cNvPr id="1059" name="Google Shape;1059;p42"/>
          <p:cNvSpPr txBox="1"/>
          <p:nvPr>
            <p:ph type="title"/>
          </p:nvPr>
        </p:nvSpPr>
        <p:spPr>
          <a:xfrm>
            <a:off x="2181000" y="2405100"/>
            <a:ext cx="47820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chemeClr val="accent4"/>
                </a:highlight>
              </a:rPr>
              <a:t>MOODBOARD/ INSPIRACIONES</a:t>
            </a:r>
            <a:endParaRPr>
              <a:highlight>
                <a:schemeClr val="accent4"/>
              </a:highlight>
            </a:endParaRPr>
          </a:p>
        </p:txBody>
      </p:sp>
      <p:pic>
        <p:nvPicPr>
          <p:cNvPr id="1060" name="Google Shape;1060;p42"/>
          <p:cNvPicPr preferRelativeResize="0"/>
          <p:nvPr/>
        </p:nvPicPr>
        <p:blipFill>
          <a:blip r:embed="rId7">
            <a:alphaModFix/>
          </a:blip>
          <a:stretch>
            <a:fillRect/>
          </a:stretch>
        </p:blipFill>
        <p:spPr>
          <a:xfrm>
            <a:off x="875063" y="2685250"/>
            <a:ext cx="2100300" cy="2100300"/>
          </a:xfrm>
          <a:prstGeom prst="rect">
            <a:avLst/>
          </a:prstGeom>
          <a:noFill/>
          <a:ln>
            <a:noFill/>
          </a:ln>
        </p:spPr>
      </p:pic>
      <p:pic>
        <p:nvPicPr>
          <p:cNvPr id="1061" name="Google Shape;1061;p42"/>
          <p:cNvPicPr preferRelativeResize="0"/>
          <p:nvPr/>
        </p:nvPicPr>
        <p:blipFill>
          <a:blip r:embed="rId8">
            <a:alphaModFix/>
          </a:blip>
          <a:stretch>
            <a:fillRect/>
          </a:stretch>
        </p:blipFill>
        <p:spPr>
          <a:xfrm rot="-1774540">
            <a:off x="7750700" y="2579550"/>
            <a:ext cx="1369850" cy="1369850"/>
          </a:xfrm>
          <a:prstGeom prst="rect">
            <a:avLst/>
          </a:prstGeom>
          <a:noFill/>
          <a:ln>
            <a:noFill/>
          </a:ln>
        </p:spPr>
      </p:pic>
      <p:sp>
        <p:nvSpPr>
          <p:cNvPr id="1062" name="Google Shape;1062;p42"/>
          <p:cNvSpPr txBox="1"/>
          <p:nvPr>
            <p:ph idx="5" type="subTitle"/>
          </p:nvPr>
        </p:nvSpPr>
        <p:spPr>
          <a:xfrm>
            <a:off x="2872852" y="4541775"/>
            <a:ext cx="3836400" cy="67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(Shotgun King, 2022)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43"/>
          <p:cNvSpPr txBox="1"/>
          <p:nvPr>
            <p:ph idx="15" type="title"/>
          </p:nvPr>
        </p:nvSpPr>
        <p:spPr>
          <a:xfrm>
            <a:off x="717425" y="768525"/>
            <a:ext cx="80457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MECÁNICAS Y FEATURES IMPORTANTES</a:t>
            </a:r>
            <a:endParaRPr u="sng">
              <a:solidFill>
                <a:schemeClr val="accent1"/>
              </a:solidFill>
            </a:endParaRPr>
          </a:p>
        </p:txBody>
      </p:sp>
      <p:sp>
        <p:nvSpPr>
          <p:cNvPr id="1068" name="Google Shape;1068;p43"/>
          <p:cNvSpPr txBox="1"/>
          <p:nvPr>
            <p:ph idx="6" type="subTitle"/>
          </p:nvPr>
        </p:nvSpPr>
        <p:spPr>
          <a:xfrm>
            <a:off x="1781031" y="2015850"/>
            <a:ext cx="2328300" cy="39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APUNTAR Y DISPARAR</a:t>
            </a:r>
            <a:endParaRPr/>
          </a:p>
        </p:txBody>
      </p:sp>
      <p:sp>
        <p:nvSpPr>
          <p:cNvPr id="1069" name="Google Shape;1069;p43"/>
          <p:cNvSpPr txBox="1"/>
          <p:nvPr>
            <p:ph idx="7" type="subTitle"/>
          </p:nvPr>
        </p:nvSpPr>
        <p:spPr>
          <a:xfrm>
            <a:off x="5034669" y="2018575"/>
            <a:ext cx="2328300" cy="39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ENEMIGOS</a:t>
            </a:r>
            <a:endParaRPr/>
          </a:p>
        </p:txBody>
      </p:sp>
      <p:sp>
        <p:nvSpPr>
          <p:cNvPr id="1070" name="Google Shape;1070;p43"/>
          <p:cNvSpPr txBox="1"/>
          <p:nvPr>
            <p:ph idx="8" type="subTitle"/>
          </p:nvPr>
        </p:nvSpPr>
        <p:spPr>
          <a:xfrm>
            <a:off x="5034669" y="3643025"/>
            <a:ext cx="2328300" cy="3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ESQUIVA LOS ATAQUES</a:t>
            </a:r>
            <a:endParaRPr/>
          </a:p>
        </p:txBody>
      </p:sp>
      <p:sp>
        <p:nvSpPr>
          <p:cNvPr id="1071" name="Google Shape;1071;p43"/>
          <p:cNvSpPr txBox="1"/>
          <p:nvPr>
            <p:ph idx="9" type="subTitle"/>
          </p:nvPr>
        </p:nvSpPr>
        <p:spPr>
          <a:xfrm>
            <a:off x="1407681" y="2479575"/>
            <a:ext cx="3075000" cy="3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 apunta con el ratón, y el arma rota alrededor del jugador</a:t>
            </a:r>
            <a:endParaRPr/>
          </a:p>
        </p:txBody>
      </p:sp>
      <p:sp>
        <p:nvSpPr>
          <p:cNvPr id="1072" name="Google Shape;1072;p43"/>
          <p:cNvSpPr txBox="1"/>
          <p:nvPr>
            <p:ph idx="13" type="subTitle"/>
          </p:nvPr>
        </p:nvSpPr>
        <p:spPr>
          <a:xfrm>
            <a:off x="4668369" y="2480138"/>
            <a:ext cx="3060900" cy="3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Distintos tipos de enemigos con patrones distintos de ataque</a:t>
            </a:r>
            <a:endParaRPr/>
          </a:p>
        </p:txBody>
      </p:sp>
      <p:sp>
        <p:nvSpPr>
          <p:cNvPr id="1073" name="Google Shape;1073;p43"/>
          <p:cNvSpPr txBox="1"/>
          <p:nvPr>
            <p:ph idx="1" type="subTitle"/>
          </p:nvPr>
        </p:nvSpPr>
        <p:spPr>
          <a:xfrm>
            <a:off x="1407681" y="4254475"/>
            <a:ext cx="3075000" cy="3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Los enemigos pueden dejar items y power ups </a:t>
            </a:r>
            <a:r>
              <a:rPr lang="en"/>
              <a:t>temporales</a:t>
            </a:r>
            <a:r>
              <a:rPr lang="en"/>
              <a:t> para el jugador</a:t>
            </a:r>
            <a:endParaRPr/>
          </a:p>
        </p:txBody>
      </p:sp>
      <p:sp>
        <p:nvSpPr>
          <p:cNvPr id="1074" name="Google Shape;1074;p43"/>
          <p:cNvSpPr txBox="1"/>
          <p:nvPr>
            <p:ph idx="2" type="subTitle"/>
          </p:nvPr>
        </p:nvSpPr>
        <p:spPr>
          <a:xfrm>
            <a:off x="4661319" y="4180537"/>
            <a:ext cx="3075000" cy="3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Los enemigos intentarán acribillarte con sus propios ataques, ¡esquívalos!</a:t>
            </a:r>
            <a:endParaRPr/>
          </a:p>
        </p:txBody>
      </p:sp>
      <p:sp>
        <p:nvSpPr>
          <p:cNvPr id="1075" name="Google Shape;1075;p43"/>
          <p:cNvSpPr txBox="1"/>
          <p:nvPr>
            <p:ph idx="14" type="subTitle"/>
          </p:nvPr>
        </p:nvSpPr>
        <p:spPr>
          <a:xfrm>
            <a:off x="1781031" y="3640250"/>
            <a:ext cx="2328300" cy="3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ITEMS Y POWER UPS</a:t>
            </a:r>
            <a:endParaRPr/>
          </a:p>
        </p:txBody>
      </p:sp>
      <p:pic>
        <p:nvPicPr>
          <p:cNvPr id="1076" name="Google Shape;1076;p43"/>
          <p:cNvPicPr preferRelativeResize="0"/>
          <p:nvPr/>
        </p:nvPicPr>
        <p:blipFill rotWithShape="1">
          <a:blip r:embed="rId3">
            <a:alphaModFix/>
          </a:blip>
          <a:srcRect b="47780" l="15594" r="72657" t="0"/>
          <a:stretch/>
        </p:blipFill>
        <p:spPr>
          <a:xfrm>
            <a:off x="1962200" y="1222886"/>
            <a:ext cx="548708" cy="637287"/>
          </a:xfrm>
          <a:prstGeom prst="rect">
            <a:avLst/>
          </a:prstGeom>
          <a:noFill/>
          <a:ln>
            <a:noFill/>
          </a:ln>
        </p:spPr>
      </p:pic>
      <p:pic>
        <p:nvPicPr>
          <p:cNvPr id="1077" name="Google Shape;1077;p43"/>
          <p:cNvPicPr preferRelativeResize="0"/>
          <p:nvPr/>
        </p:nvPicPr>
        <p:blipFill rotWithShape="1">
          <a:blip r:embed="rId4">
            <a:alphaModFix/>
          </a:blip>
          <a:srcRect b="-3234" l="48695" r="12366" t="78713"/>
          <a:stretch/>
        </p:blipFill>
        <p:spPr>
          <a:xfrm>
            <a:off x="2293798" y="1487620"/>
            <a:ext cx="548707" cy="316008"/>
          </a:xfrm>
          <a:prstGeom prst="rect">
            <a:avLst/>
          </a:prstGeom>
          <a:noFill/>
          <a:ln>
            <a:noFill/>
          </a:ln>
        </p:spPr>
      </p:pic>
      <p:pic>
        <p:nvPicPr>
          <p:cNvPr id="1078" name="Google Shape;1078;p43"/>
          <p:cNvPicPr preferRelativeResize="0"/>
          <p:nvPr/>
        </p:nvPicPr>
        <p:blipFill rotWithShape="1">
          <a:blip r:embed="rId3">
            <a:alphaModFix/>
          </a:blip>
          <a:srcRect b="-1634" l="29964" r="56581" t="49415"/>
          <a:stretch/>
        </p:blipFill>
        <p:spPr>
          <a:xfrm flipH="1">
            <a:off x="3234892" y="1222886"/>
            <a:ext cx="548708" cy="637287"/>
          </a:xfrm>
          <a:prstGeom prst="rect">
            <a:avLst/>
          </a:prstGeom>
          <a:noFill/>
          <a:ln>
            <a:noFill/>
          </a:ln>
        </p:spPr>
      </p:pic>
      <p:pic>
        <p:nvPicPr>
          <p:cNvPr id="1079" name="Google Shape;1079;p43"/>
          <p:cNvPicPr preferRelativeResize="0"/>
          <p:nvPr/>
        </p:nvPicPr>
        <p:blipFill rotWithShape="1">
          <a:blip r:embed="rId3">
            <a:alphaModFix/>
          </a:blip>
          <a:srcRect b="-1634" l="57995" r="28550" t="49415"/>
          <a:stretch/>
        </p:blipFill>
        <p:spPr>
          <a:xfrm flipH="1">
            <a:off x="6130492" y="1222886"/>
            <a:ext cx="548708" cy="637287"/>
          </a:xfrm>
          <a:prstGeom prst="rect">
            <a:avLst/>
          </a:prstGeom>
          <a:noFill/>
          <a:ln>
            <a:noFill/>
          </a:ln>
        </p:spPr>
      </p:pic>
      <p:pic>
        <p:nvPicPr>
          <p:cNvPr id="1080" name="Google Shape;1080;p43"/>
          <p:cNvPicPr preferRelativeResize="0"/>
          <p:nvPr/>
        </p:nvPicPr>
        <p:blipFill rotWithShape="1">
          <a:blip r:embed="rId3">
            <a:alphaModFix/>
          </a:blip>
          <a:srcRect b="-1634" l="15014" r="71531" t="49415"/>
          <a:stretch/>
        </p:blipFill>
        <p:spPr>
          <a:xfrm flipH="1">
            <a:off x="5520892" y="1222886"/>
            <a:ext cx="548708" cy="637287"/>
          </a:xfrm>
          <a:prstGeom prst="rect">
            <a:avLst/>
          </a:prstGeom>
          <a:noFill/>
          <a:ln>
            <a:noFill/>
          </a:ln>
        </p:spPr>
      </p:pic>
      <p:pic>
        <p:nvPicPr>
          <p:cNvPr id="1081" name="Google Shape;1081;p43"/>
          <p:cNvPicPr preferRelativeResize="0"/>
          <p:nvPr/>
        </p:nvPicPr>
        <p:blipFill rotWithShape="1">
          <a:blip r:embed="rId5">
            <a:alphaModFix/>
          </a:blip>
          <a:srcRect b="9591" l="91041" r="1074" t="81314"/>
          <a:stretch/>
        </p:blipFill>
        <p:spPr>
          <a:xfrm>
            <a:off x="2569550" y="2869912"/>
            <a:ext cx="660136" cy="761488"/>
          </a:xfrm>
          <a:prstGeom prst="rect">
            <a:avLst/>
          </a:prstGeom>
          <a:noFill/>
          <a:ln>
            <a:noFill/>
          </a:ln>
        </p:spPr>
      </p:pic>
      <p:pic>
        <p:nvPicPr>
          <p:cNvPr id="1082" name="Google Shape;1082;p43"/>
          <p:cNvPicPr preferRelativeResize="0"/>
          <p:nvPr/>
        </p:nvPicPr>
        <p:blipFill>
          <a:blip r:embed="rId6">
            <a:alphaModFix/>
          </a:blip>
          <a:stretch>
            <a:fillRect/>
          </a:stretch>
        </p:blipFill>
        <p:spPr>
          <a:xfrm>
            <a:off x="5874975" y="2919700"/>
            <a:ext cx="660125" cy="66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44"/>
          <p:cNvSpPr txBox="1"/>
          <p:nvPr>
            <p:ph idx="15"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ENFRENTA UN DESAFÍO</a:t>
            </a:r>
            <a:endParaRPr/>
          </a:p>
        </p:txBody>
      </p:sp>
      <p:pic>
        <p:nvPicPr>
          <p:cNvPr id="1088" name="Google Shape;1088;p44"/>
          <p:cNvPicPr preferRelativeResize="0"/>
          <p:nvPr/>
        </p:nvPicPr>
        <p:blipFill>
          <a:blip r:embed="rId3">
            <a:alphaModFix/>
          </a:blip>
          <a:stretch>
            <a:fillRect/>
          </a:stretch>
        </p:blipFill>
        <p:spPr>
          <a:xfrm>
            <a:off x="656950" y="1234851"/>
            <a:ext cx="3817102" cy="2140524"/>
          </a:xfrm>
          <a:prstGeom prst="rect">
            <a:avLst/>
          </a:prstGeom>
          <a:noFill/>
          <a:ln>
            <a:noFill/>
          </a:ln>
        </p:spPr>
      </p:pic>
      <p:pic>
        <p:nvPicPr>
          <p:cNvPr id="1089" name="Google Shape;1089;p44"/>
          <p:cNvPicPr preferRelativeResize="0"/>
          <p:nvPr/>
        </p:nvPicPr>
        <p:blipFill>
          <a:blip r:embed="rId4">
            <a:alphaModFix/>
          </a:blip>
          <a:stretch>
            <a:fillRect/>
          </a:stretch>
        </p:blipFill>
        <p:spPr>
          <a:xfrm>
            <a:off x="4626450" y="1234850"/>
            <a:ext cx="3809553" cy="2140524"/>
          </a:xfrm>
          <a:prstGeom prst="rect">
            <a:avLst/>
          </a:prstGeom>
          <a:noFill/>
          <a:ln>
            <a:noFill/>
          </a:ln>
        </p:spPr>
      </p:pic>
      <p:sp>
        <p:nvSpPr>
          <p:cNvPr id="1090" name="Google Shape;1090;p44"/>
          <p:cNvSpPr txBox="1"/>
          <p:nvPr>
            <p:ph idx="13" type="subTitle"/>
          </p:nvPr>
        </p:nvSpPr>
        <p:spPr>
          <a:xfrm>
            <a:off x="1679375" y="3548650"/>
            <a:ext cx="5785200" cy="8046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Clr>
                <a:schemeClr val="dk1"/>
              </a:buClr>
              <a:buSzPts val="1100"/>
              <a:buFont typeface="Arial"/>
              <a:buNone/>
            </a:pPr>
            <a:r>
              <a:rPr lang="en" sz="1600"/>
              <a:t>Como jugador, deberás intentar vencer a las oleadas de enemigos que se ciernan sobre ti, tarea que no será sencilla.</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4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RECURSOS </a:t>
            </a:r>
            <a:r>
              <a:rPr lang="en" sz="2400"/>
              <a:t>USADOS</a:t>
            </a:r>
            <a:endParaRPr sz="2400"/>
          </a:p>
        </p:txBody>
      </p:sp>
      <p:pic>
        <p:nvPicPr>
          <p:cNvPr id="1096" name="Google Shape;1096;p45"/>
          <p:cNvPicPr preferRelativeResize="0"/>
          <p:nvPr/>
        </p:nvPicPr>
        <p:blipFill>
          <a:blip r:embed="rId3">
            <a:alphaModFix/>
          </a:blip>
          <a:stretch>
            <a:fillRect/>
          </a:stretch>
        </p:blipFill>
        <p:spPr>
          <a:xfrm>
            <a:off x="1527675" y="1039224"/>
            <a:ext cx="1178325" cy="1178325"/>
          </a:xfrm>
          <a:prstGeom prst="rect">
            <a:avLst/>
          </a:prstGeom>
          <a:noFill/>
          <a:ln>
            <a:noFill/>
          </a:ln>
        </p:spPr>
      </p:pic>
      <p:pic>
        <p:nvPicPr>
          <p:cNvPr id="1097" name="Google Shape;1097;p45"/>
          <p:cNvPicPr preferRelativeResize="0"/>
          <p:nvPr/>
        </p:nvPicPr>
        <p:blipFill>
          <a:blip r:embed="rId4">
            <a:alphaModFix/>
          </a:blip>
          <a:stretch>
            <a:fillRect/>
          </a:stretch>
        </p:blipFill>
        <p:spPr>
          <a:xfrm>
            <a:off x="5358752" y="1027011"/>
            <a:ext cx="1142250" cy="1142250"/>
          </a:xfrm>
          <a:prstGeom prst="rect">
            <a:avLst/>
          </a:prstGeom>
          <a:noFill/>
          <a:ln>
            <a:noFill/>
          </a:ln>
        </p:spPr>
      </p:pic>
      <p:pic>
        <p:nvPicPr>
          <p:cNvPr id="1098" name="Google Shape;1098;p45"/>
          <p:cNvPicPr preferRelativeResize="0"/>
          <p:nvPr/>
        </p:nvPicPr>
        <p:blipFill>
          <a:blip r:embed="rId5">
            <a:alphaModFix/>
          </a:blip>
          <a:stretch>
            <a:fillRect/>
          </a:stretch>
        </p:blipFill>
        <p:spPr>
          <a:xfrm>
            <a:off x="3335825" y="1039218"/>
            <a:ext cx="1099524" cy="1178330"/>
          </a:xfrm>
          <a:prstGeom prst="rect">
            <a:avLst/>
          </a:prstGeom>
          <a:noFill/>
          <a:ln>
            <a:noFill/>
          </a:ln>
        </p:spPr>
      </p:pic>
      <p:pic>
        <p:nvPicPr>
          <p:cNvPr id="1099" name="Google Shape;1099;p45"/>
          <p:cNvPicPr preferRelativeResize="0"/>
          <p:nvPr/>
        </p:nvPicPr>
        <p:blipFill>
          <a:blip r:embed="rId6">
            <a:alphaModFix/>
          </a:blip>
          <a:stretch>
            <a:fillRect/>
          </a:stretch>
        </p:blipFill>
        <p:spPr>
          <a:xfrm>
            <a:off x="3574225" y="3066400"/>
            <a:ext cx="1178325" cy="1178325"/>
          </a:xfrm>
          <a:prstGeom prst="rect">
            <a:avLst/>
          </a:prstGeom>
          <a:noFill/>
          <a:ln>
            <a:noFill/>
          </a:ln>
        </p:spPr>
      </p:pic>
      <p:sp>
        <p:nvSpPr>
          <p:cNvPr id="1100" name="Google Shape;1100;p45"/>
          <p:cNvSpPr txBox="1"/>
          <p:nvPr>
            <p:ph type="title"/>
          </p:nvPr>
        </p:nvSpPr>
        <p:spPr>
          <a:xfrm>
            <a:off x="1346738" y="2243988"/>
            <a:ext cx="15402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UNITY</a:t>
            </a:r>
            <a:endParaRPr sz="1200"/>
          </a:p>
        </p:txBody>
      </p:sp>
      <p:sp>
        <p:nvSpPr>
          <p:cNvPr id="1101" name="Google Shape;1101;p45"/>
          <p:cNvSpPr txBox="1"/>
          <p:nvPr>
            <p:ph type="title"/>
          </p:nvPr>
        </p:nvSpPr>
        <p:spPr>
          <a:xfrm>
            <a:off x="3115475" y="2243963"/>
            <a:ext cx="15402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ASEPRITE</a:t>
            </a:r>
            <a:endParaRPr sz="1200"/>
          </a:p>
        </p:txBody>
      </p:sp>
      <p:sp>
        <p:nvSpPr>
          <p:cNvPr id="1102" name="Google Shape;1102;p45"/>
          <p:cNvSpPr txBox="1"/>
          <p:nvPr>
            <p:ph type="title"/>
          </p:nvPr>
        </p:nvSpPr>
        <p:spPr>
          <a:xfrm>
            <a:off x="3393275" y="4446163"/>
            <a:ext cx="15402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GITHUB</a:t>
            </a:r>
            <a:endParaRPr sz="1200"/>
          </a:p>
        </p:txBody>
      </p:sp>
      <p:sp>
        <p:nvSpPr>
          <p:cNvPr id="1103" name="Google Shape;1103;p45"/>
          <p:cNvSpPr txBox="1"/>
          <p:nvPr>
            <p:ph type="title"/>
          </p:nvPr>
        </p:nvSpPr>
        <p:spPr>
          <a:xfrm>
            <a:off x="5159763" y="2314175"/>
            <a:ext cx="15402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VISUAL STUDIO</a:t>
            </a:r>
            <a:endParaRPr sz="1200"/>
          </a:p>
        </p:txBody>
      </p:sp>
      <p:sp>
        <p:nvSpPr>
          <p:cNvPr id="1104" name="Google Shape;1104;p45"/>
          <p:cNvSpPr txBox="1"/>
          <p:nvPr>
            <p:ph type="title"/>
          </p:nvPr>
        </p:nvSpPr>
        <p:spPr>
          <a:xfrm>
            <a:off x="5566588" y="4452113"/>
            <a:ext cx="15402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ITCH.IO</a:t>
            </a:r>
            <a:endParaRPr sz="1200"/>
          </a:p>
        </p:txBody>
      </p:sp>
      <p:pic>
        <p:nvPicPr>
          <p:cNvPr id="1105" name="Google Shape;1105;p45"/>
          <p:cNvPicPr preferRelativeResize="0"/>
          <p:nvPr/>
        </p:nvPicPr>
        <p:blipFill>
          <a:blip r:embed="rId7">
            <a:alphaModFix/>
          </a:blip>
          <a:stretch>
            <a:fillRect/>
          </a:stretch>
        </p:blipFill>
        <p:spPr>
          <a:xfrm>
            <a:off x="5697925" y="3066401"/>
            <a:ext cx="1277548" cy="12775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46"/>
          <p:cNvSpPr txBox="1"/>
          <p:nvPr>
            <p:ph idx="15" type="title"/>
          </p:nvPr>
        </p:nvSpPr>
        <p:spPr>
          <a:xfrm>
            <a:off x="1872525" y="768675"/>
            <a:ext cx="70215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DESARROLLO PARA EL FUTURO</a:t>
            </a:r>
            <a:endParaRPr sz="2500"/>
          </a:p>
        </p:txBody>
      </p:sp>
      <p:sp>
        <p:nvSpPr>
          <p:cNvPr id="1111" name="Google Shape;1111;p46"/>
          <p:cNvSpPr txBox="1"/>
          <p:nvPr>
            <p:ph idx="13" type="subTitle"/>
          </p:nvPr>
        </p:nvSpPr>
        <p:spPr>
          <a:xfrm>
            <a:off x="3590675" y="1275900"/>
            <a:ext cx="4871700" cy="14796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Clr>
                <a:schemeClr val="dk1"/>
              </a:buClr>
              <a:buSzPts val="1100"/>
              <a:buFont typeface="Arial"/>
              <a:buNone/>
            </a:pPr>
            <a:r>
              <a:rPr lang="en" sz="1800"/>
              <a:t>Gracias a su concepto, Shooting Wizard aún cuenta con un amplio margen de expansión para futuros desarrollos.</a:t>
            </a:r>
            <a:endParaRPr sz="1800"/>
          </a:p>
        </p:txBody>
      </p:sp>
      <p:pic>
        <p:nvPicPr>
          <p:cNvPr id="1112" name="Google Shape;1112;p46"/>
          <p:cNvPicPr preferRelativeResize="0"/>
          <p:nvPr/>
        </p:nvPicPr>
        <p:blipFill rotWithShape="1">
          <a:blip r:embed="rId3">
            <a:alphaModFix/>
          </a:blip>
          <a:srcRect b="-1634" l="15014" r="71531" t="49415"/>
          <a:stretch/>
        </p:blipFill>
        <p:spPr>
          <a:xfrm>
            <a:off x="752125" y="1161650"/>
            <a:ext cx="2979925" cy="3461050"/>
          </a:xfrm>
          <a:prstGeom prst="rect">
            <a:avLst/>
          </a:prstGeom>
          <a:noFill/>
          <a:ln>
            <a:noFill/>
          </a:ln>
        </p:spPr>
      </p:pic>
      <p:sp>
        <p:nvSpPr>
          <p:cNvPr id="1113" name="Google Shape;1113;p46"/>
          <p:cNvSpPr txBox="1"/>
          <p:nvPr>
            <p:ph idx="13" type="subTitle"/>
          </p:nvPr>
        </p:nvSpPr>
        <p:spPr>
          <a:xfrm>
            <a:off x="3590675" y="2635350"/>
            <a:ext cx="4871700" cy="1479600"/>
          </a:xfrm>
          <a:prstGeom prst="rect">
            <a:avLst/>
          </a:prstGeom>
        </p:spPr>
        <p:txBody>
          <a:bodyPr anchorCtr="0" anchor="ctr" bIns="182875" lIns="182875" spcFirstLastPara="1" rIns="182875" wrap="square" tIns="182875">
            <a:noAutofit/>
          </a:bodyPr>
          <a:lstStyle/>
          <a:p>
            <a:pPr indent="0" lvl="0" marL="0" rtl="0" algn="ctr">
              <a:spcBef>
                <a:spcPts val="0"/>
              </a:spcBef>
              <a:spcAft>
                <a:spcPts val="0"/>
              </a:spcAft>
              <a:buClr>
                <a:schemeClr val="dk1"/>
              </a:buClr>
              <a:buSzPts val="1100"/>
              <a:buFont typeface="Arial"/>
              <a:buNone/>
            </a:pPr>
            <a:r>
              <a:rPr lang="en" sz="1800"/>
              <a:t>Por este motivo, el código del juego permanecerá abierto y libre para quien quiera aportar a su desarrollo en Github, donde se llevará un devlog para cualquier developer que guste aportar.</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47"/>
          <p:cNvSpPr txBox="1"/>
          <p:nvPr>
            <p:ph type="title"/>
          </p:nvPr>
        </p:nvSpPr>
        <p:spPr>
          <a:xfrm>
            <a:off x="792125" y="2501750"/>
            <a:ext cx="3558000" cy="9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JUEGA A SHOOTING WIZARD</a:t>
            </a:r>
            <a:endParaRPr/>
          </a:p>
        </p:txBody>
      </p:sp>
      <p:sp>
        <p:nvSpPr>
          <p:cNvPr id="1119" name="Google Shape;1119;p47"/>
          <p:cNvSpPr txBox="1"/>
          <p:nvPr>
            <p:ph idx="2" type="title"/>
          </p:nvPr>
        </p:nvSpPr>
        <p:spPr>
          <a:xfrm>
            <a:off x="706225" y="1514800"/>
            <a:ext cx="3341100" cy="9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120" name="Google Shape;1120;p47"/>
          <p:cNvSpPr txBox="1"/>
          <p:nvPr>
            <p:ph idx="4294967295" type="title"/>
          </p:nvPr>
        </p:nvSpPr>
        <p:spPr>
          <a:xfrm>
            <a:off x="-472025" y="0"/>
            <a:ext cx="4840200" cy="449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700"/>
              <a:t>(Plantilla para la presentación obtenida de Slidesgo)</a:t>
            </a:r>
            <a:endParaRPr sz="700"/>
          </a:p>
        </p:txBody>
      </p:sp>
      <p:pic>
        <p:nvPicPr>
          <p:cNvPr id="1121" name="Google Shape;1121;p47"/>
          <p:cNvPicPr preferRelativeResize="0"/>
          <p:nvPr/>
        </p:nvPicPr>
        <p:blipFill>
          <a:blip r:embed="rId3">
            <a:alphaModFix/>
          </a:blip>
          <a:stretch>
            <a:fillRect/>
          </a:stretch>
        </p:blipFill>
        <p:spPr>
          <a:xfrm>
            <a:off x="4825075" y="696100"/>
            <a:ext cx="3558000" cy="3558000"/>
          </a:xfrm>
          <a:prstGeom prst="rect">
            <a:avLst/>
          </a:prstGeom>
          <a:noFill/>
          <a:ln>
            <a:noFill/>
          </a:ln>
        </p:spPr>
      </p:pic>
      <p:sp>
        <p:nvSpPr>
          <p:cNvPr id="1122" name="Google Shape;1122;p47"/>
          <p:cNvSpPr txBox="1"/>
          <p:nvPr/>
        </p:nvSpPr>
        <p:spPr>
          <a:xfrm>
            <a:off x="4717378" y="4157400"/>
            <a:ext cx="3948300" cy="9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4"/>
              </a:buClr>
              <a:buSzPts val="1100"/>
              <a:buFont typeface="Arial"/>
              <a:buNone/>
            </a:pPr>
            <a:r>
              <a:rPr lang="en">
                <a:solidFill>
                  <a:schemeClr val="lt1"/>
                </a:solidFill>
                <a:latin typeface="Maven Pro"/>
                <a:ea typeface="Maven Pro"/>
                <a:cs typeface="Maven Pro"/>
                <a:sym typeface="Maven Pro"/>
              </a:rPr>
              <a:t>https://marioazd.itch.io/shooting-wizard?secret=Q059wm5oEUmhmxNbJAWkVQBGE</a:t>
            </a:r>
            <a:endParaRPr>
              <a:solidFill>
                <a:schemeClr val="lt1"/>
              </a:solidFill>
              <a:latin typeface="Maven Pro"/>
              <a:ea typeface="Maven Pro"/>
              <a:cs typeface="Maven Pro"/>
              <a:sym typeface="Maven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48"/>
          <p:cNvSpPr txBox="1"/>
          <p:nvPr>
            <p:ph type="title"/>
          </p:nvPr>
        </p:nvSpPr>
        <p:spPr>
          <a:xfrm>
            <a:off x="717500" y="1501325"/>
            <a:ext cx="4482600" cy="9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¡MUCHAS GRACIAS POR SU ATENCIÓN!</a:t>
            </a:r>
            <a:endParaRPr/>
          </a:p>
        </p:txBody>
      </p:sp>
      <p:sp>
        <p:nvSpPr>
          <p:cNvPr id="1128" name="Google Shape;1128;p48"/>
          <p:cNvSpPr txBox="1"/>
          <p:nvPr>
            <p:ph idx="1" type="subTitle"/>
          </p:nvPr>
        </p:nvSpPr>
        <p:spPr>
          <a:xfrm>
            <a:off x="717500" y="2999400"/>
            <a:ext cx="2707800" cy="70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aven Pro"/>
                <a:ea typeface="Maven Pro"/>
                <a:cs typeface="Maven Pro"/>
                <a:sym typeface="Maven Pro"/>
              </a:rPr>
              <a:t>¿Preguntas?</a:t>
            </a:r>
            <a:endParaRPr sz="1800">
              <a:latin typeface="Maven Pro"/>
              <a:ea typeface="Maven Pro"/>
              <a:cs typeface="Maven Pro"/>
              <a:sym typeface="Maven Pro"/>
            </a:endParaRPr>
          </a:p>
        </p:txBody>
      </p:sp>
      <p:pic>
        <p:nvPicPr>
          <p:cNvPr id="1129" name="Google Shape;1129;p48"/>
          <p:cNvPicPr preferRelativeResize="0"/>
          <p:nvPr/>
        </p:nvPicPr>
        <p:blipFill rotWithShape="1">
          <a:blip r:embed="rId3">
            <a:alphaModFix/>
          </a:blip>
          <a:srcRect b="49168" l="57373" r="28356" t="0"/>
          <a:stretch/>
        </p:blipFill>
        <p:spPr>
          <a:xfrm flipH="1">
            <a:off x="5523076" y="904475"/>
            <a:ext cx="3221949" cy="348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24000">
              <a:schemeClr val="dk2"/>
            </a:gs>
            <a:gs pos="56000">
              <a:schemeClr val="dk2"/>
            </a:gs>
            <a:gs pos="100000">
              <a:srgbClr val="141C21"/>
            </a:gs>
          </a:gsLst>
          <a:lin ang="5400012" scaled="0"/>
        </a:gradFill>
      </p:bgPr>
    </p:bg>
    <p:spTree>
      <p:nvGrpSpPr>
        <p:cNvPr id="969" name="Shape 969"/>
        <p:cNvGrpSpPr/>
        <p:nvPr/>
      </p:nvGrpSpPr>
      <p:grpSpPr>
        <a:xfrm>
          <a:off x="0" y="0"/>
          <a:ext cx="0" cy="0"/>
          <a:chOff x="0" y="0"/>
          <a:chExt cx="0" cy="0"/>
        </a:xfrm>
      </p:grpSpPr>
      <p:sp>
        <p:nvSpPr>
          <p:cNvPr id="970" name="Google Shape;970;p32"/>
          <p:cNvSpPr txBox="1"/>
          <p:nvPr>
            <p:ph type="title"/>
          </p:nvPr>
        </p:nvSpPr>
        <p:spPr>
          <a:xfrm>
            <a:off x="1324050" y="882275"/>
            <a:ext cx="63573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En un mundo de fantasía….</a:t>
            </a:r>
            <a:endParaRPr/>
          </a:p>
        </p:txBody>
      </p:sp>
      <p:sp>
        <p:nvSpPr>
          <p:cNvPr id="971" name="Google Shape;971;p32"/>
          <p:cNvSpPr txBox="1"/>
          <p:nvPr>
            <p:ph idx="1" type="subTitle"/>
          </p:nvPr>
        </p:nvSpPr>
        <p:spPr>
          <a:xfrm>
            <a:off x="2155200" y="1927044"/>
            <a:ext cx="4833600" cy="11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Existe una mazmorra legendaria. Nadie quien haya entrado a ella ha salido para contarlo.</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
              <a:t>Se rumorea, que en el corazón de la mazmorra se encuentra un arma legendaria, un arma tan poderosa que ni el caballero más hábil, ni el vampiro más viejo puede combatir, un arma… </a:t>
            </a:r>
            <a:r>
              <a:rPr lang="en"/>
              <a:t>proveniente</a:t>
            </a:r>
            <a:r>
              <a:rPr lang="en"/>
              <a:t> de otro mundo</a:t>
            </a:r>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33"/>
          <p:cNvSpPr txBox="1"/>
          <p:nvPr>
            <p:ph type="title"/>
          </p:nvPr>
        </p:nvSpPr>
        <p:spPr>
          <a:xfrm>
            <a:off x="169150" y="1170650"/>
            <a:ext cx="35583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TÚ ERES UN JOVEN MAGO…</a:t>
            </a:r>
            <a:endParaRPr/>
          </a:p>
        </p:txBody>
      </p:sp>
      <p:sp>
        <p:nvSpPr>
          <p:cNvPr id="977" name="Google Shape;977;p33"/>
          <p:cNvSpPr txBox="1"/>
          <p:nvPr>
            <p:ph idx="6" type="subTitle"/>
          </p:nvPr>
        </p:nvSpPr>
        <p:spPr>
          <a:xfrm>
            <a:off x="541146" y="1793903"/>
            <a:ext cx="4572000" cy="9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Sediento de aventuras, te adentras en la mazmorra.</a:t>
            </a:r>
            <a:endParaRPr/>
          </a:p>
          <a:p>
            <a:pPr indent="0" lvl="0" marL="0" rtl="0" algn="l">
              <a:spcBef>
                <a:spcPts val="0"/>
              </a:spcBef>
              <a:spcAft>
                <a:spcPts val="0"/>
              </a:spcAft>
              <a:buClr>
                <a:schemeClr val="dk1"/>
              </a:buClr>
              <a:buSzPts val="1100"/>
              <a:buFont typeface="Arial"/>
              <a:buNone/>
            </a:pPr>
            <a:r>
              <a:rPr lang="en"/>
              <a:t>Poco a poco vas avanzando, hasta que tras mucho esfuerzo logras llegar.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Frente a ti, ves algo brillar.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Ahi está, el arma más poderosa jamás creada. Es extraordinaria, inaudita, algo que jamás nadie ha visto, es…</a:t>
            </a:r>
            <a:endParaRPr/>
          </a:p>
        </p:txBody>
      </p:sp>
      <p:pic>
        <p:nvPicPr>
          <p:cNvPr id="978" name="Google Shape;978;p33"/>
          <p:cNvPicPr preferRelativeResize="0"/>
          <p:nvPr/>
        </p:nvPicPr>
        <p:blipFill rotWithShape="1">
          <a:blip r:embed="rId3">
            <a:alphaModFix/>
          </a:blip>
          <a:srcRect b="47780" l="15594" r="72657" t="0"/>
          <a:stretch/>
        </p:blipFill>
        <p:spPr>
          <a:xfrm>
            <a:off x="5613275" y="879024"/>
            <a:ext cx="2479299" cy="3148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34"/>
          <p:cNvSpPr txBox="1"/>
          <p:nvPr>
            <p:ph type="title"/>
          </p:nvPr>
        </p:nvSpPr>
        <p:spPr>
          <a:xfrm>
            <a:off x="636725" y="959150"/>
            <a:ext cx="7953900" cy="1079100"/>
          </a:xfrm>
          <a:prstGeom prst="rect">
            <a:avLst/>
          </a:prstGeom>
        </p:spPr>
        <p:txBody>
          <a:bodyPr anchorCtr="0" anchor="ctr" bIns="91425" lIns="91425" spcFirstLastPara="1" rIns="91425" wrap="square" tIns="91425">
            <a:noAutofit/>
          </a:bodyPr>
          <a:lstStyle/>
          <a:p>
            <a:pPr indent="0" lvl="0" marL="0" rtl="0" algn="ctr">
              <a:spcBef>
                <a:spcPts val="1000"/>
              </a:spcBef>
              <a:spcAft>
                <a:spcPts val="0"/>
              </a:spcAft>
              <a:buNone/>
            </a:pPr>
            <a:r>
              <a:rPr lang="en" sz="3000"/>
              <a:t>UNA AMETRALLADORA</a:t>
            </a:r>
            <a:endParaRPr sz="3000"/>
          </a:p>
        </p:txBody>
      </p:sp>
      <p:pic>
        <p:nvPicPr>
          <p:cNvPr id="984" name="Google Shape;984;p34"/>
          <p:cNvPicPr preferRelativeResize="0"/>
          <p:nvPr/>
        </p:nvPicPr>
        <p:blipFill rotWithShape="1">
          <a:blip r:embed="rId3">
            <a:alphaModFix/>
          </a:blip>
          <a:srcRect b="-3234" l="48695" r="12366" t="78713"/>
          <a:stretch/>
        </p:blipFill>
        <p:spPr>
          <a:xfrm>
            <a:off x="2529300" y="1795600"/>
            <a:ext cx="3998626" cy="25181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35"/>
          <p:cNvSpPr txBox="1"/>
          <p:nvPr>
            <p:ph type="title"/>
          </p:nvPr>
        </p:nvSpPr>
        <p:spPr>
          <a:xfrm>
            <a:off x="717425" y="25211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AHORA VIENEN OLEADAS DE MONSTRUOS POR TI</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36"/>
          <p:cNvSpPr txBox="1"/>
          <p:nvPr>
            <p:ph idx="4294967295" type="ctrTitle"/>
          </p:nvPr>
        </p:nvSpPr>
        <p:spPr>
          <a:xfrm>
            <a:off x="793925" y="2084650"/>
            <a:ext cx="7709100" cy="9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2F2F2"/>
                </a:solidFill>
              </a:rPr>
              <a:t>LO QUE ELLOS NO SABEN, ES QUE TRAJERON MAGIA A UNA PELEA DE PISTOLAS</a:t>
            </a:r>
            <a:endParaRPr sz="2000">
              <a:solidFill>
                <a:srgbClr val="F2F2F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37"/>
          <p:cNvSpPr txBox="1"/>
          <p:nvPr>
            <p:ph type="ctrTitle"/>
          </p:nvPr>
        </p:nvSpPr>
        <p:spPr>
          <a:xfrm>
            <a:off x="478950" y="2216100"/>
            <a:ext cx="8186100" cy="9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SHOOTING WIZARD</a:t>
            </a:r>
            <a:endParaRPr sz="4100"/>
          </a:p>
        </p:txBody>
      </p:sp>
      <p:sp>
        <p:nvSpPr>
          <p:cNvPr id="1000" name="Google Shape;1000;p37"/>
          <p:cNvSpPr txBox="1"/>
          <p:nvPr>
            <p:ph idx="1" type="subTitle"/>
          </p:nvPr>
        </p:nvSpPr>
        <p:spPr>
          <a:xfrm>
            <a:off x="1963475" y="3012000"/>
            <a:ext cx="49134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They brought magic to a </a:t>
            </a:r>
            <a:r>
              <a:rPr lang="en" sz="2100"/>
              <a:t>gunfight</a:t>
            </a:r>
            <a:endParaRPr sz="2100"/>
          </a:p>
        </p:txBody>
      </p:sp>
      <p:pic>
        <p:nvPicPr>
          <p:cNvPr id="1001" name="Google Shape;1001;p37"/>
          <p:cNvPicPr preferRelativeResize="0"/>
          <p:nvPr/>
        </p:nvPicPr>
        <p:blipFill rotWithShape="1">
          <a:blip r:embed="rId3">
            <a:alphaModFix/>
          </a:blip>
          <a:srcRect b="47780" l="15594" r="72657" t="0"/>
          <a:stretch/>
        </p:blipFill>
        <p:spPr>
          <a:xfrm>
            <a:off x="2565763" y="633875"/>
            <a:ext cx="1185825" cy="1506025"/>
          </a:xfrm>
          <a:prstGeom prst="rect">
            <a:avLst/>
          </a:prstGeom>
          <a:noFill/>
          <a:ln>
            <a:noFill/>
          </a:ln>
        </p:spPr>
      </p:pic>
      <p:pic>
        <p:nvPicPr>
          <p:cNvPr id="1002" name="Google Shape;1002;p37"/>
          <p:cNvPicPr preferRelativeResize="0"/>
          <p:nvPr/>
        </p:nvPicPr>
        <p:blipFill rotWithShape="1">
          <a:blip r:embed="rId4">
            <a:alphaModFix/>
          </a:blip>
          <a:srcRect b="-3234" l="48695" r="12366" t="78713"/>
          <a:stretch/>
        </p:blipFill>
        <p:spPr>
          <a:xfrm>
            <a:off x="3282387" y="1259490"/>
            <a:ext cx="1185826" cy="746786"/>
          </a:xfrm>
          <a:prstGeom prst="rect">
            <a:avLst/>
          </a:prstGeom>
          <a:noFill/>
          <a:ln>
            <a:noFill/>
          </a:ln>
        </p:spPr>
      </p:pic>
      <p:pic>
        <p:nvPicPr>
          <p:cNvPr id="1003" name="Google Shape;1003;p37"/>
          <p:cNvPicPr preferRelativeResize="0"/>
          <p:nvPr/>
        </p:nvPicPr>
        <p:blipFill rotWithShape="1">
          <a:blip r:embed="rId3">
            <a:alphaModFix/>
          </a:blip>
          <a:srcRect b="-1634" l="57995" r="28550" t="49415"/>
          <a:stretch/>
        </p:blipFill>
        <p:spPr>
          <a:xfrm flipH="1">
            <a:off x="5316212" y="633875"/>
            <a:ext cx="1185825" cy="1506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38"/>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SHOOTING WIZARD</a:t>
            </a:r>
            <a:endParaRPr>
              <a:solidFill>
                <a:schemeClr val="dk1"/>
              </a:solidFill>
            </a:endParaRPr>
          </a:p>
        </p:txBody>
      </p:sp>
      <p:sp>
        <p:nvSpPr>
          <p:cNvPr id="1009" name="Google Shape;1009;p38"/>
          <p:cNvSpPr/>
          <p:nvPr/>
        </p:nvSpPr>
        <p:spPr>
          <a:xfrm>
            <a:off x="3184500" y="4287452"/>
            <a:ext cx="97" cy="97"/>
          </a:xfrm>
          <a:custGeom>
            <a:rect b="b" l="l" r="r" t="t"/>
            <a:pathLst>
              <a:path extrusionOk="0" h="1" w="1">
                <a:moveTo>
                  <a:pt x="1" y="1"/>
                </a:moveTo>
                <a:close/>
              </a:path>
            </a:pathLst>
          </a:custGeom>
          <a:solidFill>
            <a:srgbClr val="000000"/>
          </a:solidFill>
          <a:ln cap="flat" cmpd="sng" w="11925">
            <a:solidFill>
              <a:srgbClr val="B8D47F"/>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8"/>
          <p:cNvSpPr txBox="1"/>
          <p:nvPr>
            <p:ph idx="1" type="subTitle"/>
          </p:nvPr>
        </p:nvSpPr>
        <p:spPr>
          <a:xfrm>
            <a:off x="2636825" y="3379150"/>
            <a:ext cx="3870300" cy="9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Shooting Wizard es un Top-Down Dungeon Crawler Shmup con temática de Dungeons and Dragons. El juego se basa en torno a escapar de una mazmorra utilizando un arma, mientras esquivas disparos y ataques de enemigos.</a:t>
            </a:r>
            <a:endParaRPr/>
          </a:p>
        </p:txBody>
      </p:sp>
      <p:pic>
        <p:nvPicPr>
          <p:cNvPr id="1011" name="Google Shape;1011;p38"/>
          <p:cNvPicPr preferRelativeResize="0"/>
          <p:nvPr/>
        </p:nvPicPr>
        <p:blipFill rotWithShape="1">
          <a:blip r:embed="rId3">
            <a:alphaModFix/>
          </a:blip>
          <a:srcRect b="1419" l="0" r="0" t="0"/>
          <a:stretch/>
        </p:blipFill>
        <p:spPr>
          <a:xfrm>
            <a:off x="1450125" y="1135700"/>
            <a:ext cx="3730723" cy="2067976"/>
          </a:xfrm>
          <a:prstGeom prst="rect">
            <a:avLst/>
          </a:prstGeom>
          <a:noFill/>
          <a:ln>
            <a:noFill/>
          </a:ln>
        </p:spPr>
      </p:pic>
      <p:pic>
        <p:nvPicPr>
          <p:cNvPr id="1012" name="Google Shape;1012;p38"/>
          <p:cNvPicPr preferRelativeResize="0"/>
          <p:nvPr/>
        </p:nvPicPr>
        <p:blipFill rotWithShape="1">
          <a:blip r:embed="rId4">
            <a:alphaModFix/>
          </a:blip>
          <a:srcRect b="0" l="20719" r="18375" t="0"/>
          <a:stretch/>
        </p:blipFill>
        <p:spPr>
          <a:xfrm>
            <a:off x="5453775" y="1135700"/>
            <a:ext cx="2240101" cy="2067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39"/>
          <p:cNvSpPr txBox="1"/>
          <p:nvPr>
            <p:ph type="title"/>
          </p:nvPr>
        </p:nvSpPr>
        <p:spPr>
          <a:xfrm>
            <a:off x="1108900" y="1540450"/>
            <a:ext cx="3552000" cy="82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WURST GAMES</a:t>
            </a:r>
            <a:endParaRPr/>
          </a:p>
        </p:txBody>
      </p:sp>
      <p:sp>
        <p:nvSpPr>
          <p:cNvPr id="1018" name="Google Shape;1018;p39"/>
          <p:cNvSpPr txBox="1"/>
          <p:nvPr>
            <p:ph type="title"/>
          </p:nvPr>
        </p:nvSpPr>
        <p:spPr>
          <a:xfrm>
            <a:off x="5805325" y="3274125"/>
            <a:ext cx="21591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SemiBold"/>
                <a:ea typeface="Maven Pro SemiBold"/>
                <a:cs typeface="Maven Pro SemiBold"/>
                <a:sym typeface="Maven Pro SemiBold"/>
              </a:rPr>
              <a:t>Wurst Games</a:t>
            </a:r>
            <a:endParaRPr sz="1800" u="none">
              <a:solidFill>
                <a:schemeClr val="lt1"/>
              </a:solidFill>
              <a:latin typeface="Maven Pro SemiBold"/>
              <a:ea typeface="Maven Pro SemiBold"/>
              <a:cs typeface="Maven Pro SemiBold"/>
              <a:sym typeface="Maven Pro SemiBold"/>
            </a:endParaRPr>
          </a:p>
        </p:txBody>
      </p:sp>
      <p:sp>
        <p:nvSpPr>
          <p:cNvPr id="1019" name="Google Shape;1019;p39"/>
          <p:cNvSpPr txBox="1"/>
          <p:nvPr>
            <p:ph type="title"/>
          </p:nvPr>
        </p:nvSpPr>
        <p:spPr>
          <a:xfrm>
            <a:off x="5729125" y="3622400"/>
            <a:ext cx="2455500" cy="3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aven Pro SemiBold"/>
                <a:ea typeface="Maven Pro SemiBold"/>
                <a:cs typeface="Maven Pro SemiBold"/>
                <a:sym typeface="Maven Pro SemiBold"/>
              </a:rPr>
              <a:t>Es </a:t>
            </a:r>
            <a:r>
              <a:rPr lang="en" sz="1200">
                <a:solidFill>
                  <a:schemeClr val="lt1"/>
                </a:solidFill>
                <a:latin typeface="Maven Pro SemiBold"/>
                <a:ea typeface="Maven Pro SemiBold"/>
                <a:cs typeface="Maven Pro SemiBold"/>
                <a:sym typeface="Maven Pro SemiBold"/>
              </a:rPr>
              <a:t>gibt</a:t>
            </a:r>
            <a:r>
              <a:rPr lang="en" sz="1200">
                <a:solidFill>
                  <a:schemeClr val="lt1"/>
                </a:solidFill>
                <a:latin typeface="Maven Pro SemiBold"/>
                <a:ea typeface="Maven Pro SemiBold"/>
                <a:cs typeface="Maven Pro SemiBold"/>
                <a:sym typeface="Maven Pro SemiBold"/>
              </a:rPr>
              <a:t> kein </a:t>
            </a:r>
            <a:r>
              <a:rPr lang="en" sz="1200">
                <a:solidFill>
                  <a:schemeClr val="lt1"/>
                </a:solidFill>
                <a:latin typeface="Maven Pro SemiBold"/>
                <a:ea typeface="Maven Pro SemiBold"/>
                <a:cs typeface="Maven Pro SemiBold"/>
                <a:sym typeface="Maven Pro SemiBold"/>
              </a:rPr>
              <a:t>schlechte</a:t>
            </a:r>
            <a:r>
              <a:rPr lang="en" sz="1200">
                <a:solidFill>
                  <a:schemeClr val="lt1"/>
                </a:solidFill>
                <a:latin typeface="Maven Pro SemiBold"/>
                <a:ea typeface="Maven Pro SemiBold"/>
                <a:cs typeface="Maven Pro SemiBold"/>
                <a:sym typeface="Maven Pro SemiBold"/>
              </a:rPr>
              <a:t> Spieler, nur falsche Developer</a:t>
            </a:r>
            <a:endParaRPr sz="1200" u="none">
              <a:solidFill>
                <a:schemeClr val="lt1"/>
              </a:solidFill>
              <a:latin typeface="Maven Pro SemiBold"/>
              <a:ea typeface="Maven Pro SemiBold"/>
              <a:cs typeface="Maven Pro SemiBold"/>
              <a:sym typeface="Maven Pro SemiBold"/>
            </a:endParaRPr>
          </a:p>
        </p:txBody>
      </p:sp>
      <p:sp>
        <p:nvSpPr>
          <p:cNvPr id="1020" name="Google Shape;1020;p39"/>
          <p:cNvSpPr txBox="1"/>
          <p:nvPr>
            <p:ph idx="1" type="body"/>
          </p:nvPr>
        </p:nvSpPr>
        <p:spPr>
          <a:xfrm>
            <a:off x="1108875" y="2435000"/>
            <a:ext cx="4084200" cy="829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Compañía indie de un integrante, temporalmente situada en Alemania, enfocada en el desarrollo de juegos pixel art.</a:t>
            </a:r>
            <a:endParaRPr/>
          </a:p>
        </p:txBody>
      </p:sp>
      <p:pic>
        <p:nvPicPr>
          <p:cNvPr id="1021" name="Google Shape;1021;p39"/>
          <p:cNvPicPr preferRelativeResize="0"/>
          <p:nvPr/>
        </p:nvPicPr>
        <p:blipFill>
          <a:blip r:embed="rId3">
            <a:alphaModFix/>
          </a:blip>
          <a:stretch>
            <a:fillRect/>
          </a:stretch>
        </p:blipFill>
        <p:spPr>
          <a:xfrm>
            <a:off x="5788813" y="1136200"/>
            <a:ext cx="2192125" cy="2192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